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257" r:id="rId4"/>
    <p:sldId id="262" r:id="rId5"/>
    <p:sldId id="259" r:id="rId6"/>
    <p:sldId id="268" r:id="rId7"/>
    <p:sldId id="264" r:id="rId8"/>
    <p:sldId id="265" r:id="rId9"/>
    <p:sldId id="266" r:id="rId10"/>
    <p:sldId id="269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5" autoAdjust="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4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1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0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Suicide Awareness and Prevention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Insert your institutional Suicide Awareness and Prevention Guidelines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Recommended to review and rehearse annually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6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NAMI</a:t>
            </a:r>
            <a:r>
              <a:rPr lang="en-US" sz="2400" dirty="0"/>
              <a:t>: National Alliance on Mental Illness</a:t>
            </a:r>
          </a:p>
          <a:p>
            <a:r>
              <a:rPr lang="en-US" sz="2400" dirty="0"/>
              <a:t>American Foundation for Suicide Prevention</a:t>
            </a:r>
          </a:p>
          <a:p>
            <a:r>
              <a:rPr lang="en-US" sz="2400" dirty="0"/>
              <a:t>American Association of </a:t>
            </a:r>
            <a:r>
              <a:rPr lang="en-US" sz="2400" dirty="0" err="1"/>
              <a:t>Suicidology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QPR</a:t>
            </a:r>
            <a:r>
              <a:rPr lang="en-US" sz="2400" dirty="0"/>
              <a:t> – Suicide Prevention</a:t>
            </a:r>
          </a:p>
          <a:p>
            <a:r>
              <a:rPr lang="en-US" sz="2400" dirty="0"/>
              <a:t>The Jason Foundation</a:t>
            </a:r>
          </a:p>
          <a:p>
            <a:r>
              <a:rPr lang="en-US" sz="2400" dirty="0"/>
              <a:t>The Jed Foundation</a:t>
            </a:r>
          </a:p>
          <a:p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386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One in 10 college students has seriously considered suicide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Suicidal thoughts, making plans for suicide, and suicide attempts are higher among adults aged 18 to 25 than among adults over the age of 26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Suicide is the second leading cause of death for 15- to 24-year-olds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more than 1,100 suicides on college campuses per year</a:t>
            </a:r>
          </a:p>
          <a:p>
            <a:pPr marL="0" indent="0">
              <a:buNone/>
            </a:pPr>
            <a:endParaRPr lang="en-US" sz="275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980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1"/>
            <a:ext cx="8610600" cy="1371600"/>
          </a:xfrm>
        </p:spPr>
        <p:txBody>
          <a:bodyPr>
            <a:norm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Factors</a:t>
            </a:r>
            <a:endParaRPr lang="en-US" sz="44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981200"/>
            <a:ext cx="83058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0999" y="1219200"/>
            <a:ext cx="85344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Low self esteem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Mental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Substance abuse or dependence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Eating Disorders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Family history of suicide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Self-mutilation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Prior suicide attempt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Situational Crisis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Athletes may be at increased risk due to injuries, intense pressure, success/failure mindset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75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to look for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Talking about suicide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Withdrawal from friends, family, and teammates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Making statements about feeling hopeless, helpless, or worthless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Dramatic changes in mood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Preoccupation with death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Purposelessness, no sense of a reason for living 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 loss of interest in the things one cares about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Giving away valued possessions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Unexplained anger, aggression, and/or irritability 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Loss of an important relationship</a:t>
            </a:r>
          </a:p>
          <a:p>
            <a:pPr marL="457200" lvl="1" indent="0" defTabSz="457200" eaLnBrk="0" fontAlgn="base" hangingPunct="0">
              <a:spcAft>
                <a:spcPct val="0"/>
              </a:spcAft>
              <a:buNone/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740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start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27" y="1600200"/>
            <a:ext cx="9144000" cy="4525963"/>
          </a:xfrm>
        </p:spPr>
        <p:txBody>
          <a:bodyPr>
            <a:normAutofit/>
          </a:bodyPr>
          <a:lstStyle/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371600"/>
            <a:ext cx="762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you become concerned about a student-athletes wellbeing, you may ask the following: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Do  you feel like your mood has changed lately?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you been feeling sad in the last week or two?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you felt an increase in stress lately?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any stressful events happened recently in your life?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you had thoughts of hurting yourself?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you felt so bad that you have had thoughts of death or thoughts of suicide?</a:t>
            </a:r>
          </a:p>
          <a:p>
            <a:pPr lvl="1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95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If you are concerned that the student-athlete is at risk to harm himself/herself or others, you should: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Ask them to talk with someone who can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up a meeting or a phone call with a mental health professional to assess safety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Stay with them until they are in a safe environment and have had contact with a mental health professional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sure that a follow up appointment with a mental health counselor has been made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needed, bring them to a local ER/hospital that can evaluate and offer a short term stabilization admission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910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Asking someone about suicide will increase the risk of suicide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It has been shown that asking someone about suicide lowers anxiety, opens up communication, and lowers the risk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Only experts can stop a suicide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Anyone can stop a suicide: listen, show you care, provide hope, get them care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Suicidal people don’t talk about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Most suicidal people have given some sort of clue or communicated an intent prior to their attempt</a:t>
            </a:r>
          </a:p>
          <a:p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01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Those who talk about suicide don’t do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Those who talk about it may try and even complete a self destructive act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Once a person decides to attempt suicide, no one can change their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Suicide is a preventable form of death, almost any positive action may save a life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No one can stop suicide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people in crisis get the help they  need, they are far less likely to attempt suicide</a:t>
            </a:r>
          </a:p>
          <a:p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34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[Insert your Athletic Department info]</a:t>
            </a:r>
          </a:p>
          <a:p>
            <a:r>
              <a:rPr lang="en-US" sz="2400" dirty="0"/>
              <a:t>Athletic Department Mental Health Services</a:t>
            </a:r>
          </a:p>
          <a:p>
            <a:r>
              <a:rPr lang="en-US" sz="2400" dirty="0"/>
              <a:t>Campus Counseling Center</a:t>
            </a:r>
          </a:p>
          <a:p>
            <a:r>
              <a:rPr lang="en-US" sz="2400" dirty="0"/>
              <a:t>988 – Suicide and Crisis Lifeline</a:t>
            </a:r>
          </a:p>
          <a:p>
            <a:r>
              <a:rPr lang="en-US" sz="2400" dirty="0"/>
              <a:t>1-800-273-TALK (8255) – National Suicide Prevention Hotline</a:t>
            </a:r>
          </a:p>
          <a:p>
            <a:r>
              <a:rPr lang="en-US" sz="2400" dirty="0"/>
              <a:t>1-800-SUICIDE (784-2433) – National Crisis Hotline Network</a:t>
            </a:r>
          </a:p>
          <a:p>
            <a:r>
              <a:rPr lang="en-US" sz="2400" dirty="0"/>
              <a:t>Local mental health center</a:t>
            </a:r>
          </a:p>
          <a:p>
            <a:r>
              <a:rPr lang="en-US" sz="2400" dirty="0"/>
              <a:t>Local hospital/ER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28850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1746</TotalTime>
  <Words>614</Words>
  <Application>Microsoft Office PowerPoint</Application>
  <PresentationFormat>On-screen Show (4:3)</PresentationFormat>
  <Paragraphs>86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Theme</vt:lpstr>
      <vt:lpstr>PowerPoint Presentation</vt:lpstr>
      <vt:lpstr>Introduction</vt:lpstr>
      <vt:lpstr>PowerPoint Presentation</vt:lpstr>
      <vt:lpstr>What to look for</vt:lpstr>
      <vt:lpstr>How to start</vt:lpstr>
      <vt:lpstr>How to help</vt:lpstr>
      <vt:lpstr>Myths</vt:lpstr>
      <vt:lpstr>Myths</vt:lpstr>
      <vt:lpstr>Resources available</vt:lpstr>
      <vt:lpstr>Best Practice Guidelines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30</cp:revision>
  <dcterms:created xsi:type="dcterms:W3CDTF">2013-07-02T18:43:56Z</dcterms:created>
  <dcterms:modified xsi:type="dcterms:W3CDTF">2023-04-26T22:56:23Z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C4D69994-C160-46DC-9EF9-219B3FEC4133</vt:lpwstr>
  </property>
  <property fmtid="{D5CDD505-2E9C-101B-9397-08002B2CF9AE}" pid="3" name="ArticulatePath">
    <vt:lpwstr>Suicide Awareness and Prevention</vt:lpwstr>
  </property>
</Properties>
</file>