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84" y="-1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87F0-71E9-4334-B374-A80C86F4DE83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3D2CE-03D3-43CD-A742-CE6B73F63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31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State/District</a:t>
            </a:r>
            <a:r>
              <a:rPr lang="en-US" baseline="0" dirty="0" smtClean="0"/>
              <a:t> Association Logo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16A17-9E07-48A2-B8FE-4991140B09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94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At Your Own Risk was created to educate key stakeholder about this common issue and create ambassadors who will champion for change in work,</a:t>
            </a:r>
            <a:r>
              <a:rPr lang="en-US" baseline="0" dirty="0" smtClean="0">
                <a:solidFill>
                  <a:schemeClr val="bg1"/>
                </a:solidFill>
              </a:rPr>
              <a:t> life and sport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D2CE-03D3-43CD-A742-CE6B73F6367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This campaign uses a variety of methods</a:t>
            </a:r>
            <a:r>
              <a:rPr lang="en-US" baseline="0" dirty="0" smtClean="0">
                <a:solidFill>
                  <a:schemeClr val="bg1"/>
                </a:solidFill>
              </a:rPr>
              <a:t> to engage and educate the stakeholders. Some of the resources include an interactive quiz to assess risk; infographics and shareable social images; an interactive map that features information about state policies, regulation and employment of athletic trainers. 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D2CE-03D3-43CD-A742-CE6B73F636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</a:t>
            </a:r>
            <a:r>
              <a:rPr lang="en-US" baseline="0" dirty="0" smtClean="0"/>
              <a:t> feature At Your Own Risk PSA Video.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D2CE-03D3-43CD-A742-CE6B73F636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At Your Own Risk was created to educate key stakeholder about this common issue and create ambassadors who will champion for change in work,</a:t>
            </a:r>
            <a:r>
              <a:rPr lang="en-US" baseline="0" dirty="0" smtClean="0">
                <a:solidFill>
                  <a:schemeClr val="bg1"/>
                </a:solidFill>
              </a:rPr>
              <a:t> life and sport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3D2CE-03D3-43CD-A742-CE6B73F6367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9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8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80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6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76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81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58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8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2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36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8A971-9288-48B9-A8DA-6263CE3C8D76}" type="datetimeFigureOut">
              <a:rPr lang="en-US" smtClean="0"/>
              <a:t>6/9/2016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E242B-841D-4A24-A4AE-C3EB59EA3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1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386" b="38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73766"/>
            <a:ext cx="8686800" cy="14170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95975"/>
            <a:ext cx="1975104" cy="7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8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About At Your Own Risk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 public awareness campaign developed by NATA.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Mission: </a:t>
            </a:r>
            <a:r>
              <a:rPr lang="en-US" dirty="0" smtClean="0">
                <a:solidFill>
                  <a:schemeClr val="bg1"/>
                </a:solidFill>
              </a:rPr>
              <a:t>The mission of At Your Own Risk is to educate, provide resources and equip the public to act and advocate for safety in work, life and sport.</a:t>
            </a:r>
            <a:endParaRPr lang="en-US" b="1" u="sng" dirty="0">
              <a:solidFill>
                <a:schemeClr val="bg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6" name="Picture 2" descr="F:\Departments\StrategicActivities\Marketing FOLDERS-OLD and NEW\External Marketing_ALL Settings\Projects\Agency Creative - Public Brand\Logo\PNGs\AtYourOwnRisk_logo_whiteyell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10038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65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Goals of At Your Own Risk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Create ambassadors for the athletic training profession and for causes championed by athletic trainers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Reinforce the athletic trainer’s position as an authority in athlete safety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Clearly define how key stakeholders can get involved to impact change and improve safety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Departments\StrategicActivities\Marketing FOLDERS-OLD and NEW\External Marketing_ALL Settings\Projects\Agency Creative - Public Brand\Logo\PNGs\AtYourOwnRisk_logo_whiteyell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10038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2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Key Stakeholders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Primary Focus: Secondary Schools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Parents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Student-athletes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Administrators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Legislators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campaign will expand to include key stakeholders in occupational health, military and collegiate level.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F:\Departments\StrategicActivities\Marketing FOLDERS-OLD and NEW\External Marketing_ALL Settings\Projects\Agency Creative - Public Brand\Logo\PNGs\AtYourOwnRisk_logo_whiteyellow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10038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8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The Issue of Risk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Risk is a common issue that all stakeholders face. Risk of: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Injury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Lawsuit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Lost Profit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Etc.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Athletic trainers play a sustainable role in risk mitigation. Athletic trainers can help prevent injuries, reduce liability and improve productivity. Athletic trainers offer a safer approach. 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F:\Departments\StrategicActivities\Marketing FOLDERS-OLD and NEW\External Marketing_ALL Settings\Projects\Agency Creative - Public Brand\Logo\PNGs\AtYourOwnRisk_logo_whiteyello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10038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77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Engaging the Stakeholder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Interactive Risk Assessment Quiz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Infographics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Interactive Map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F:\Departments\StrategicActivities\Marketing FOLDERS-OLD and NEW\External Marketing_ALL Settings\Projects\Agency Creative - Public Brand\Logo\PNGs\AtYourOwnRisk_logo_whiteyello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10038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00" y="1947261"/>
            <a:ext cx="2587220" cy="3347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83631"/>
            <a:ext cx="1995488" cy="1995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1" t="4255" r="10045" b="6029"/>
          <a:stretch/>
        </p:blipFill>
        <p:spPr>
          <a:xfrm>
            <a:off x="762000" y="3429000"/>
            <a:ext cx="2371725" cy="24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2" r="12885" b="38216"/>
          <a:stretch/>
        </p:blipFill>
        <p:spPr>
          <a:xfrm>
            <a:off x="2133600" y="4110955"/>
            <a:ext cx="3505200" cy="2358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553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19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20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[State/District Association Details]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(Include information about how your state or district association is adopting this campaign and how your members can help). 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 descr="F:\Departments\StrategicActivities\Marketing FOLDERS-OLD and NEW\External Marketing_ALL Settings\Projects\Agency Creative - Public Brand\Logo\PNGs\AtYourOwnRisk_logo_whiteyellow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638800"/>
            <a:ext cx="3100388" cy="96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0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332</Words>
  <Application>Microsoft Office PowerPoint</Application>
  <PresentationFormat>On-screen Show (4:3)</PresentationFormat>
  <Paragraphs>38</Paragraphs>
  <Slides>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About At Your Own Risk</vt:lpstr>
      <vt:lpstr>Goals of At Your Own Risk</vt:lpstr>
      <vt:lpstr>Key Stakeholders</vt:lpstr>
      <vt:lpstr>The Issue of Risk</vt:lpstr>
      <vt:lpstr>Engaging the Stakeholder</vt:lpstr>
      <vt:lpstr>PowerPoint Presentation</vt:lpstr>
      <vt:lpstr>[State/District Association Details]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Muscatell</dc:creator>
  <cp:lastModifiedBy>Amanda Muscatell</cp:lastModifiedBy>
  <cp:revision>7</cp:revision>
  <dcterms:created xsi:type="dcterms:W3CDTF">2016-06-09T14:31:20Z</dcterms:created>
  <dcterms:modified xsi:type="dcterms:W3CDTF">2016-06-09T18:15:20Z</dcterms:modified>
</cp:coreProperties>
</file>