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6" r:id="rId1"/>
  </p:sldMasterIdLst>
  <p:notesMasterIdLst>
    <p:notesMasterId r:id="rId10"/>
  </p:notesMasterIdLst>
  <p:handoutMasterIdLst>
    <p:handoutMasterId r:id="rId11"/>
  </p:handoutMasterIdLst>
  <p:sldIdLst>
    <p:sldId id="277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B2D"/>
    <a:srgbClr val="2D008E"/>
    <a:srgbClr val="D62828"/>
    <a:srgbClr val="200083"/>
    <a:srgbClr val="DF4041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370218-9CCF-4F45-8247-530983F32DD5}" type="datetime1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3D78D3-68FB-46C9-86D9-D59F2D87A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0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CD8D16-556D-4D41-BD0F-970582B930BC}" type="datetime1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2F1514-FCB1-42B3-AA0C-1273867D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08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-112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D2656C7-8A88-4D71-9220-FEEC1DFF2129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18F72-5622-4379-8EAB-68D6E6DC72E2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F1AD-C508-4872-B77D-95F845952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21610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A622-F414-4293-B723-EE97ECCE43A1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3CAA-78AF-4BB1-8515-2D7A7D294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5755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82DC7-1226-41CF-BE7E-AB047E3B2F0C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0FD1-6C17-4D55-99ED-9EA3FFA3E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9527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2FACF-F361-43EF-9A10-A19616D5E145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3C870-B172-471F-820C-79A78A0CB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81118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DEEFA-B5F5-42E2-A28D-DB9C35004961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C2F7-97B9-43DB-A516-7B1FD4FC5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40812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AB899-6156-44FC-A055-8DA0314FE381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74D52-8FF9-46CA-BD5E-B2DCAEAE0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31830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C56AF-F08B-40B2-B70C-3B5CAC009B01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C43B-26DB-4FF7-A625-94707AE94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72924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F37E3-5F74-4AFA-A799-9046CC2225CF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C6BB-B4E0-4836-B15C-8B5205D47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4122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EEC1-14AA-4E90-9C5A-4E2184EE07C3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753B0-D9C3-443C-B0C6-68B8671A8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99597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849F-3FA3-47FC-914B-71212093515B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12827-3D17-4C5C-AD97-1184D00D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58029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448FB-7E49-44BC-9C9C-C84CEAE0FF53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99C0D-40BA-4284-9544-5EA015BA9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25015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185FBC-EC3F-4305-B5D9-A4D9BAE3B435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808480-DE6B-4703-9DEC-8802BBAC3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a.org/sites/default/files/MgmtOfAsthmaInAthlet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228600"/>
            <a:ext cx="8232775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700" y="4191000"/>
            <a:ext cx="8610600" cy="2286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Asthma in Athletes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endParaRPr lang="en-US" sz="1000" dirty="0" smtClean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Taken From:</a:t>
            </a:r>
          </a:p>
          <a:p>
            <a:pPr marL="0" indent="0" algn="ctr" defTabSz="457200"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200" i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National Athletic Trainers’ Association Position Statement: Management of Asthma in Athletes</a:t>
            </a:r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 chronic inflammatory disorder of the airways characterized by variable airway obstruction.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Can lead to recurrent episodes of wheezing, breathlessness, chest tightness, and coughing; particularly at night or early morning.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Airflow limitations are often reversible, but as asthma symptoms continue, patients may develop “airway remodeling” that leads to chronic irreversible airway obstruction.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Severe attacks of asthma can also cause irreversible airflow obstruction that can lead to death.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 Triggers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Asthma can be triggered by many stimuli, including: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Allergens (pollen, dust mites, animal dander)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Pollutants (carbon dioxide, smoke, ozone)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Respiratory Infections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Aspirin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NSAIDS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Inhaled Irritants (cigarette smoke, household cleaning fumes, chlorine)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Particulate Exposure (ambient air pollutants)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Exposure to Cold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Exposure to Exercise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Asthma Considerations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4025" y="12954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All athletes with asthma should have a rescue inhaler available during games and practices.  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Athletic trainers should also have an extra rescue inhaler for each athlete to administer during emergencies.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Athletes with asthma should have asthma management examinations at regular intervals, as determined by the PCP or specialist; to monitor and possibly alter therapy.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Proper warm-up before exercise may lead to a refractory period of as long as 2 hours, which may results in decreased reliance on medications by some athletes with asthma.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anchor="t"/>
          <a:lstStyle/>
          <a:p>
            <a:pPr eaLnBrk="1" hangingPunct="1">
              <a:defRPr/>
            </a:pPr>
            <a:r>
              <a:rPr lang="en-US" altLang="en-US" sz="40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Exercise Induced Asthma (EIA)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A temporary narrowing of the airways induced by exercise in which the patient has asthma symptoms.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EIA is commonly seen in athletes in all levels of athletic competition.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EIA can occur in patients who do not otherwise have asthma.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EIA can be a significant disability for an athlete.  This is especially true in regards to endurance athletes.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EIA is believed to be present in 12-15% of the general populations and as high as 23% in athletes.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dirty="0" smtClean="0"/>
              <a:t>Can be more common in urban environments than in rural areas.</a:t>
            </a:r>
            <a:endParaRPr lang="en-US" dirty="0"/>
          </a:p>
        </p:txBody>
      </p:sp>
    </p:spTree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National Asthma Education </a:t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and Prevention Program II</a:t>
            </a:r>
            <a:b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Treatment of Exercise Induced Asthma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981200"/>
            <a:ext cx="8229600" cy="39163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One goal of management is to enable patients to participate in any activity they choose without experiencing asthma symptoms.  </a:t>
            </a:r>
            <a:r>
              <a:rPr lang="en-US" sz="2600" smtClean="0"/>
              <a:t>Exercise-induced bronchospasm (EIB) </a:t>
            </a:r>
            <a:r>
              <a:rPr lang="en-US" sz="2600" dirty="0" smtClean="0"/>
              <a:t>should not limit either participation or success in vigorous activities</a:t>
            </a:r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endParaRPr lang="en-US" sz="1400" dirty="0" smtClean="0"/>
          </a:p>
          <a:p>
            <a:pPr eaLnBrk="1" fontAlgn="auto" hangingPunct="1">
              <a:spcAft>
                <a:spcPts val="0"/>
              </a:spcAft>
              <a:buClr>
                <a:srgbClr val="2D008E"/>
              </a:buClr>
              <a:buFont typeface="Arial" pitchFamily="34" charset="0"/>
              <a:buChar char="•"/>
              <a:defRPr/>
            </a:pPr>
            <a:r>
              <a:rPr lang="en-US" sz="2600" dirty="0" smtClean="0"/>
              <a:t>Recommended Treatments for EIB include: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200" dirty="0" smtClean="0"/>
              <a:t>Beta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-agonists will limit EIB in more than 80 percent of patients. Short acting inhaled beta2-agonists used shortly before exercise (or as close to exercise as possible) may be helpful for 2 to 3  hours.  Other medications may be considered as well. Contact your asthma specialist.</a:t>
            </a:r>
          </a:p>
          <a:p>
            <a:pPr lvl="1" eaLnBrk="1" fontAlgn="auto" hangingPunct="1">
              <a:spcAft>
                <a:spcPts val="0"/>
              </a:spcAft>
              <a:buClr>
                <a:srgbClr val="2D008E"/>
              </a:buClr>
              <a:buFont typeface="Courier New" pitchFamily="49" charset="0"/>
              <a:buChar char="o"/>
              <a:defRPr/>
            </a:pPr>
            <a:r>
              <a:rPr lang="en-US" sz="2200" dirty="0" smtClean="0"/>
              <a:t>A lengthy warm-up period before exercise may benefit patients who can tolerate continuous exercise with minimal symptoms.  The warm-up may preclude a need for repeated medications.</a:t>
            </a:r>
            <a:endParaRPr lang="en-US" sz="2200" dirty="0"/>
          </a:p>
        </p:txBody>
      </p:sp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Institutional Policies on Asthma Management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Insert specific institutional policy on identification and specific asthma management methods (include medication use recommendations) and information for coaches</a:t>
            </a:r>
          </a:p>
        </p:txBody>
      </p:sp>
    </p:spTree>
  </p:cSld>
  <p:clrMapOvr>
    <a:masterClrMapping/>
  </p:clrMapOvr>
  <p:transition spd="med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defRPr/>
            </a:pPr>
            <a:r>
              <a:rPr lang="en-US" altLang="en-US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Resources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800" b="1" dirty="0" smtClean="0">
                <a:solidFill>
                  <a:schemeClr val="accent1">
                    <a:lumMod val="75000"/>
                  </a:schemeClr>
                </a:solidFill>
                <a:ea typeface="ＭＳ Ｐゴシック" pitchFamily="-112" charset="-128"/>
              </a:rPr>
              <a:t>Management of Asthma in Athletes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sz="2400" dirty="0" smtClean="0">
                <a:ea typeface="ＭＳ Ｐゴシック" pitchFamily="-112" charset="-128"/>
                <a:hlinkClick r:id="rId2"/>
              </a:rPr>
              <a:t>http://www.nata.org/sites/default/files/MgmtOfAsthmaInAthletes.pdf</a:t>
            </a:r>
            <a:r>
              <a:rPr lang="en-US" altLang="en-US" sz="2400" dirty="0" smtClean="0">
                <a:ea typeface="ＭＳ Ｐゴシック" pitchFamily="-112" charset="-128"/>
              </a:rPr>
              <a:t> </a:t>
            </a:r>
          </a:p>
        </p:txBody>
      </p:sp>
    </p:spTree>
  </p:cSld>
  <p:clrMapOvr>
    <a:masterClrMapping/>
  </p:clrMapOvr>
  <p:transition spd="med">
    <p:dissolv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ew Logo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Logo PPT template</Template>
  <TotalTime>723</TotalTime>
  <Words>512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Courier New</vt:lpstr>
      <vt:lpstr>New Logo PPT template</vt:lpstr>
      <vt:lpstr>PowerPoint Presentation</vt:lpstr>
      <vt:lpstr>Asthma</vt:lpstr>
      <vt:lpstr>Asthma Triggers</vt:lpstr>
      <vt:lpstr>Asthma Considerations</vt:lpstr>
      <vt:lpstr>Exercise Induced Asthma (EIA)</vt:lpstr>
      <vt:lpstr>National Asthma Education  and Prevention Program II Treatment of Exercise Induced Asthma</vt:lpstr>
      <vt:lpstr>Institutional Policies on Asthma Management</vt:lpstr>
      <vt:lpstr>Resources</vt:lpstr>
    </vt:vector>
  </TitlesOfParts>
  <Company>NATA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Hawkins</dc:creator>
  <cp:lastModifiedBy>Durden, Lagwyn L</cp:lastModifiedBy>
  <cp:revision>98</cp:revision>
  <dcterms:created xsi:type="dcterms:W3CDTF">2010-02-03T16:16:18Z</dcterms:created>
  <dcterms:modified xsi:type="dcterms:W3CDTF">2017-03-06T18:31:03Z</dcterms:modified>
</cp:coreProperties>
</file>