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0" r:id="rId3"/>
    <p:sldId id="257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58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56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FC71B-0205-40E5-BEA6-68BF558069BF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B0214-022A-46C7-ABAA-8E4398CE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2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B0214-022A-46C7-ABAA-8E4398CE4C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68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ABC3A33-2FF7-4F43-A56F-B9CAB9D610C7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46FAD67-7B78-4C9A-8CAB-7770DC000E4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tero.org/support/word_processor_plugin_installation" TargetMode="External"/><Relationship Id="rId2" Type="http://schemas.openxmlformats.org/officeDocument/2006/relationships/hyperlink" Target="https://www.zotero.org/downloa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zotero.org/support/getting_stuff_into_your_library" TargetMode="External"/><Relationship Id="rId5" Type="http://schemas.openxmlformats.org/officeDocument/2006/relationships/hyperlink" Target="https://www.zotero.org/support/quick_start_guide" TargetMode="External"/><Relationship Id="rId4" Type="http://schemas.openxmlformats.org/officeDocument/2006/relationships/hyperlink" Target="https://www.zotero.org/styl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mu.edu/" TargetMode="External"/><Relationship Id="rId7" Type="http://schemas.openxmlformats.org/officeDocument/2006/relationships/hyperlink" Target="http://www.sloan.org/" TargetMode="External"/><Relationship Id="rId2" Type="http://schemas.openxmlformats.org/officeDocument/2006/relationships/hyperlink" Target="http://chnm.gmu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llon.org/" TargetMode="External"/><Relationship Id="rId5" Type="http://schemas.openxmlformats.org/officeDocument/2006/relationships/hyperlink" Target="http://www.imls.gov/" TargetMode="External"/><Relationship Id="rId4" Type="http://schemas.openxmlformats.org/officeDocument/2006/relationships/hyperlink" Target="http://digitalscholar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Zotero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Laura Ann </a:t>
            </a:r>
            <a:r>
              <a:rPr lang="en-US" dirty="0" err="1" smtClean="0"/>
              <a:t>Zdziarski</a:t>
            </a:r>
            <a:r>
              <a:rPr lang="en-US" dirty="0" smtClean="0"/>
              <a:t>, LAT, ATC</a:t>
            </a:r>
          </a:p>
          <a:p>
            <a:r>
              <a:rPr lang="en-US" dirty="0" smtClean="0"/>
              <a:t>zdziala@ortho.ufl.edu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20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Zotero</a:t>
            </a:r>
            <a:r>
              <a:rPr lang="en-US" dirty="0" smtClean="0"/>
              <a:t>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Insert In-Text Citation</a:t>
            </a:r>
          </a:p>
          <a:p>
            <a:endParaRPr lang="en-US" dirty="0" smtClean="0"/>
          </a:p>
          <a:p>
            <a:r>
              <a:rPr lang="en-US" dirty="0" smtClean="0"/>
              <a:t>Edit </a:t>
            </a:r>
            <a:r>
              <a:rPr lang="en-US" dirty="0"/>
              <a:t>In-Text </a:t>
            </a:r>
            <a:r>
              <a:rPr lang="en-US" dirty="0" smtClean="0"/>
              <a:t>Citation</a:t>
            </a:r>
          </a:p>
          <a:p>
            <a:endParaRPr lang="en-US" dirty="0" smtClean="0"/>
          </a:p>
          <a:p>
            <a:r>
              <a:rPr lang="en-US" dirty="0" smtClean="0"/>
              <a:t>Insert Bibliography</a:t>
            </a:r>
          </a:p>
          <a:p>
            <a:endParaRPr lang="en-US" dirty="0" smtClean="0"/>
          </a:p>
          <a:p>
            <a:r>
              <a:rPr lang="en-US" dirty="0" smtClean="0"/>
              <a:t>Edit Bibliography</a:t>
            </a:r>
          </a:p>
          <a:p>
            <a:endParaRPr lang="en-US" dirty="0" smtClean="0"/>
          </a:p>
          <a:p>
            <a:r>
              <a:rPr lang="en-US" dirty="0" err="1" smtClean="0"/>
              <a:t>Zotero</a:t>
            </a:r>
            <a:r>
              <a:rPr lang="en-US" dirty="0" smtClean="0"/>
              <a:t> Refresh</a:t>
            </a:r>
          </a:p>
          <a:p>
            <a:endParaRPr lang="en-US" dirty="0" smtClean="0"/>
          </a:p>
          <a:p>
            <a:r>
              <a:rPr lang="en-US" dirty="0" smtClean="0"/>
              <a:t>Set Doc Preferences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884" y="1524000"/>
            <a:ext cx="625754" cy="585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883" y="2248268"/>
            <a:ext cx="625754" cy="64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883" y="3047999"/>
            <a:ext cx="625754" cy="649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883" y="3847699"/>
            <a:ext cx="625753" cy="648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884" y="4665090"/>
            <a:ext cx="625754" cy="668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017" y="5443678"/>
            <a:ext cx="675619" cy="65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41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Laura Ann Zdziarski</a:t>
            </a:r>
            <a:r>
              <a:rPr lang="en-US" dirty="0"/>
              <a:t>	</a:t>
            </a:r>
            <a:r>
              <a:rPr lang="en-US" dirty="0" smtClean="0"/>
              <a:t>zdziala@ortho.ufl.edu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36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use Correct Browser to add documents to library </a:t>
            </a:r>
          </a:p>
          <a:p>
            <a:pPr lvl="1"/>
            <a:r>
              <a:rPr lang="en-US" dirty="0" smtClean="0"/>
              <a:t>Firefox, Safari, or Chrome</a:t>
            </a:r>
          </a:p>
          <a:p>
            <a:r>
              <a:rPr lang="en-US" dirty="0" smtClean="0"/>
              <a:t>If you are using the </a:t>
            </a:r>
            <a:r>
              <a:rPr lang="en-US" dirty="0" err="1" smtClean="0"/>
              <a:t>zotero</a:t>
            </a:r>
            <a:r>
              <a:rPr lang="en-US" dirty="0" smtClean="0"/>
              <a:t> standalone, you must also download the “plug-in” for your internet browser to be able to add documents into the library</a:t>
            </a:r>
          </a:p>
          <a:p>
            <a:r>
              <a:rPr lang="en-US" dirty="0" smtClean="0"/>
              <a:t>When adding documents to the library, if you have multiple folders, the document will be saved in the last folder you were working in by default</a:t>
            </a:r>
          </a:p>
          <a:p>
            <a:r>
              <a:rPr lang="en-US" dirty="0" smtClean="0"/>
              <a:t>Make sure you have installed the plug-in for Microsoft </a:t>
            </a:r>
            <a:r>
              <a:rPr lang="en-US" dirty="0"/>
              <a:t>Word </a:t>
            </a:r>
            <a:endParaRPr lang="en-US" dirty="0" smtClean="0"/>
          </a:p>
          <a:p>
            <a:r>
              <a:rPr lang="en-US" dirty="0" smtClean="0"/>
              <a:t>Your browser must be running/open when adding citations to your word document (while your writing)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8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Zotero</a:t>
            </a:r>
            <a:r>
              <a:rPr lang="en-US" dirty="0" smtClean="0"/>
              <a:t> Download</a:t>
            </a:r>
          </a:p>
          <a:p>
            <a:pPr lvl="1"/>
            <a:r>
              <a:rPr lang="en-US" dirty="0">
                <a:hlinkClick r:id="rId2"/>
              </a:rPr>
              <a:t>https://www.zotero.org/download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 smtClean="0"/>
              <a:t>Microsoft Word Plug-in download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www.zotero.org/support/word_processor_plugin_installation</a:t>
            </a:r>
            <a:endParaRPr lang="en-US" dirty="0" smtClean="0"/>
          </a:p>
          <a:p>
            <a:r>
              <a:rPr lang="en-US" dirty="0" smtClean="0"/>
              <a:t>Citation Styles: </a:t>
            </a:r>
            <a:r>
              <a:rPr lang="en-US" dirty="0" err="1" smtClean="0"/>
              <a:t>Zotero</a:t>
            </a:r>
            <a:r>
              <a:rPr lang="en-US" dirty="0" smtClean="0"/>
              <a:t> Repository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www.zotero.org/styles</a:t>
            </a:r>
            <a:endParaRPr lang="en-US" dirty="0" smtClean="0"/>
          </a:p>
          <a:p>
            <a:r>
              <a:rPr lang="en-US" dirty="0" smtClean="0"/>
              <a:t>Quick Start Guide to </a:t>
            </a:r>
            <a:r>
              <a:rPr lang="en-US" dirty="0" err="1" smtClean="0"/>
              <a:t>Zotero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www.zotero.org/support/quick_start_guide</a:t>
            </a:r>
            <a:endParaRPr lang="en-US" dirty="0" smtClean="0"/>
          </a:p>
          <a:p>
            <a:r>
              <a:rPr lang="en-US" dirty="0" smtClean="0"/>
              <a:t>How to add Documents to Your Library</a:t>
            </a:r>
          </a:p>
          <a:p>
            <a:pPr lvl="1"/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www.zotero.org/support/getting_stuff_into_your_library</a:t>
            </a: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6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Zotero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online personal research assistant</a:t>
            </a:r>
          </a:p>
          <a:p>
            <a:pPr lvl="1"/>
            <a:r>
              <a:rPr lang="en-US" dirty="0" smtClean="0"/>
              <a:t>Store articles, books, newspapers, multimedia,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Organize your documents into different collections</a:t>
            </a:r>
          </a:p>
          <a:p>
            <a:pPr lvl="1"/>
            <a:r>
              <a:rPr lang="en-US" dirty="0" smtClean="0"/>
              <a:t>Share your folders with your collaborators</a:t>
            </a:r>
          </a:p>
          <a:p>
            <a:r>
              <a:rPr lang="en-US" dirty="0" smtClean="0"/>
              <a:t>Automatically cite sources within your word document</a:t>
            </a:r>
          </a:p>
          <a:p>
            <a:pPr lvl="1"/>
            <a:r>
              <a:rPr lang="en-US" dirty="0" smtClean="0"/>
              <a:t>Change citation styles EASILY</a:t>
            </a:r>
          </a:p>
          <a:p>
            <a:pPr lvl="1"/>
            <a:r>
              <a:rPr lang="en-US" dirty="0" smtClean="0"/>
              <a:t>Generate a bibliography/reference list</a:t>
            </a:r>
          </a:p>
          <a:p>
            <a:pPr lvl="1"/>
            <a:r>
              <a:rPr lang="en-US" dirty="0" smtClean="0"/>
              <a:t>Makes changes as you edit your </a:t>
            </a:r>
            <a:r>
              <a:rPr lang="en-US" dirty="0" smtClean="0"/>
              <a:t>document</a:t>
            </a:r>
          </a:p>
          <a:p>
            <a:r>
              <a:rPr lang="en-US" dirty="0" err="1"/>
              <a:t>Zotero</a:t>
            </a:r>
            <a:r>
              <a:rPr lang="en-US" dirty="0"/>
              <a:t> is a production of the </a:t>
            </a:r>
            <a:r>
              <a:rPr lang="en-US" dirty="0">
                <a:hlinkClick r:id="rId2"/>
              </a:rPr>
              <a:t>Roy </a:t>
            </a:r>
            <a:r>
              <a:rPr lang="en-US" dirty="0" err="1">
                <a:hlinkClick r:id="rId2"/>
              </a:rPr>
              <a:t>Rosenzweig</a:t>
            </a:r>
            <a:r>
              <a:rPr lang="en-US" dirty="0">
                <a:hlinkClick r:id="rId2"/>
              </a:rPr>
              <a:t> Center for History and New Media</a:t>
            </a:r>
            <a:r>
              <a:rPr lang="en-US" dirty="0"/>
              <a:t> at </a:t>
            </a:r>
            <a:r>
              <a:rPr lang="en-US" dirty="0">
                <a:hlinkClick r:id="rId3"/>
              </a:rPr>
              <a:t>George Mason University</a:t>
            </a:r>
            <a:r>
              <a:rPr lang="en-US" dirty="0"/>
              <a:t> and the </a:t>
            </a:r>
            <a:r>
              <a:rPr lang="en-US" dirty="0">
                <a:hlinkClick r:id="rId4"/>
              </a:rPr>
              <a:t>Corporation for Digital Scholarship</a:t>
            </a:r>
            <a:r>
              <a:rPr lang="en-US" dirty="0"/>
              <a:t>. It has been generously funded by the </a:t>
            </a:r>
            <a:r>
              <a:rPr lang="en-US" dirty="0">
                <a:hlinkClick r:id="rId5"/>
              </a:rPr>
              <a:t>United States Institute of Museum and Library Services</a:t>
            </a:r>
            <a:r>
              <a:rPr lang="en-US" dirty="0"/>
              <a:t>, the </a:t>
            </a:r>
            <a:r>
              <a:rPr lang="en-US" dirty="0">
                <a:hlinkClick r:id="rId6"/>
              </a:rPr>
              <a:t>Andrew W. Mellon Foundation</a:t>
            </a:r>
            <a:r>
              <a:rPr lang="en-US" dirty="0"/>
              <a:t>, and the </a:t>
            </a:r>
            <a:r>
              <a:rPr lang="en-US" dirty="0">
                <a:hlinkClick r:id="rId7"/>
              </a:rPr>
              <a:t>Alfred P. Sloan Foundation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04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Zotero</a:t>
            </a:r>
            <a:r>
              <a:rPr lang="en-US" dirty="0" smtClean="0"/>
              <a:t> Download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99" y="1600200"/>
            <a:ext cx="761520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7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Documents to Your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 Browser??</a:t>
            </a:r>
          </a:p>
          <a:p>
            <a:r>
              <a:rPr lang="en-US" dirty="0" smtClean="0"/>
              <a:t>Find the article/document</a:t>
            </a:r>
          </a:p>
          <a:p>
            <a:r>
              <a:rPr lang="en-US" dirty="0" smtClean="0"/>
              <a:t>Confirm you have access to the PDF</a:t>
            </a:r>
          </a:p>
          <a:p>
            <a:r>
              <a:rPr lang="en-US" dirty="0" smtClean="0"/>
              <a:t>Click the </a:t>
            </a:r>
            <a:r>
              <a:rPr lang="en-US" dirty="0" err="1" smtClean="0"/>
              <a:t>Zotero</a:t>
            </a:r>
            <a:r>
              <a:rPr lang="en-US" dirty="0" smtClean="0"/>
              <a:t> Icon </a:t>
            </a:r>
          </a:p>
          <a:p>
            <a:r>
              <a:rPr lang="en-US" dirty="0" smtClean="0"/>
              <a:t>Manual Entry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26686"/>
            <a:ext cx="6390839" cy="233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7" y="3855703"/>
            <a:ext cx="8436203" cy="86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3886200" y="4267200"/>
            <a:ext cx="560501" cy="533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362200"/>
            <a:ext cx="17526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848600" y="4267200"/>
            <a:ext cx="533400" cy="533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762000" y="4824412"/>
            <a:ext cx="8228018" cy="1880507"/>
            <a:chOff x="457200" y="4572000"/>
            <a:chExt cx="8532818" cy="2132919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4572000"/>
              <a:ext cx="3190875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2400" y="4583317"/>
              <a:ext cx="5027618" cy="2121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5334000" y="4724400"/>
              <a:ext cx="1600200" cy="20002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endCxn id="2052" idx="3"/>
            </p:cNvCxnSpPr>
            <p:nvPr/>
          </p:nvCxnSpPr>
          <p:spPr>
            <a:xfrm flipH="1">
              <a:off x="3648075" y="4824412"/>
              <a:ext cx="1685925" cy="10001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302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or Reading Documents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Access your library via the “Z” icon in upper right corner of browser</a:t>
            </a:r>
          </a:p>
          <a:p>
            <a:r>
              <a:rPr lang="en-US" dirty="0" smtClean="0"/>
              <a:t>Double click on the article/document</a:t>
            </a:r>
          </a:p>
          <a:p>
            <a:pPr lvl="1"/>
            <a:r>
              <a:rPr lang="en-US" dirty="0" smtClean="0"/>
              <a:t>The PDF or hyperlinked document will load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87412"/>
            <a:ext cx="4038600" cy="435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4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Laura Ann </a:t>
            </a:r>
            <a:r>
              <a:rPr lang="en-US" dirty="0" err="1" smtClean="0"/>
              <a:t>Zdziarski</a:t>
            </a:r>
            <a:r>
              <a:rPr lang="en-US" dirty="0" smtClean="0"/>
              <a:t> 	zdziala@ortho.ufl.edu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5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Zotero</a:t>
            </a:r>
            <a:r>
              <a:rPr lang="en-US" dirty="0" smtClean="0"/>
              <a:t> &amp;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you have to download the plug-in </a:t>
            </a:r>
          </a:p>
          <a:p>
            <a:r>
              <a:rPr lang="en-US" dirty="0" smtClean="0"/>
              <a:t>Before you start writing/working on your word document (every time) open your web browser</a:t>
            </a:r>
          </a:p>
          <a:p>
            <a:r>
              <a:rPr lang="en-US" dirty="0" smtClean="0"/>
              <a:t>Once ready to add an in text citation locate your </a:t>
            </a:r>
            <a:r>
              <a:rPr lang="en-US" dirty="0" err="1" smtClean="0"/>
              <a:t>zotero</a:t>
            </a:r>
            <a:r>
              <a:rPr lang="en-US" dirty="0" smtClean="0"/>
              <a:t> menu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the “insert citation” icon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70" y="3389014"/>
            <a:ext cx="71913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77000" y="3581400"/>
            <a:ext cx="838200" cy="457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6200000">
            <a:off x="927555" y="4247701"/>
            <a:ext cx="304800" cy="21619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2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Zotero</a:t>
            </a:r>
            <a:r>
              <a:rPr lang="en-US" dirty="0" smtClean="0"/>
              <a:t> &amp;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r>
              <a:rPr lang="en-US" dirty="0" smtClean="0"/>
              <a:t>This dialogue box will appear the first time you attempt to make an in text citation</a:t>
            </a:r>
          </a:p>
          <a:p>
            <a:pPr lvl="1"/>
            <a:r>
              <a:rPr lang="en-US" dirty="0" smtClean="0"/>
              <a:t>Select the citation style format </a:t>
            </a:r>
          </a:p>
          <a:p>
            <a:pPr lvl="1"/>
            <a:r>
              <a:rPr lang="en-US" dirty="0" smtClean="0"/>
              <a:t>The style you want is not in the list…What do you do?</a:t>
            </a:r>
          </a:p>
          <a:p>
            <a:pPr lvl="2"/>
            <a:r>
              <a:rPr lang="en-US" dirty="0" smtClean="0"/>
              <a:t>There are hundreds of styles available online!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785" y="1752600"/>
            <a:ext cx="421541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991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Zotero</a:t>
            </a:r>
            <a:r>
              <a:rPr lang="en-US" dirty="0" smtClean="0"/>
              <a:t> &amp;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you have set the document preferences, the </a:t>
            </a:r>
            <a:r>
              <a:rPr lang="en-US" dirty="0" err="1" smtClean="0"/>
              <a:t>zotero</a:t>
            </a:r>
            <a:r>
              <a:rPr lang="en-US" dirty="0" smtClean="0"/>
              <a:t> bar will appear</a:t>
            </a:r>
          </a:p>
          <a:p>
            <a:endParaRPr lang="en-US" dirty="0"/>
          </a:p>
          <a:p>
            <a:r>
              <a:rPr lang="en-US" dirty="0" smtClean="0"/>
              <a:t>From here you can type the name of the paper(s) or author(s) you wish to cite</a:t>
            </a:r>
          </a:p>
          <a:p>
            <a:r>
              <a:rPr lang="en-US" dirty="0" smtClean="0"/>
              <a:t>Once you are ready to insert your bibliography, select the “insert bibliography” icon in the </a:t>
            </a:r>
            <a:r>
              <a:rPr lang="en-US" dirty="0" err="1" smtClean="0"/>
              <a:t>zotero</a:t>
            </a:r>
            <a:r>
              <a:rPr lang="en-US" dirty="0" smtClean="0"/>
              <a:t> menu 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6" t="17553" r="4348" b="24388"/>
          <a:stretch/>
        </p:blipFill>
        <p:spPr bwMode="auto">
          <a:xfrm>
            <a:off x="2612065" y="2133600"/>
            <a:ext cx="409353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00"/>
            <a:ext cx="71913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 rot="16200000">
            <a:off x="1327300" y="5530701"/>
            <a:ext cx="304800" cy="21619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3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339</TotalTime>
  <Words>489</Words>
  <Application>Microsoft Office PowerPoint</Application>
  <PresentationFormat>On-screen Show (4:3)</PresentationFormat>
  <Paragraphs>79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Thatch</vt:lpstr>
      <vt:lpstr>Zotero</vt:lpstr>
      <vt:lpstr>What is Zotero?</vt:lpstr>
      <vt:lpstr>Zotero Download</vt:lpstr>
      <vt:lpstr>Adding Documents to Your Library</vt:lpstr>
      <vt:lpstr>Accessing or Reading Documents </vt:lpstr>
      <vt:lpstr>QUESTIONS???</vt:lpstr>
      <vt:lpstr>Zotero &amp; Word</vt:lpstr>
      <vt:lpstr>Zotero &amp; Word</vt:lpstr>
      <vt:lpstr>Zotero &amp; Word</vt:lpstr>
      <vt:lpstr>Zotero Symbols</vt:lpstr>
      <vt:lpstr>Questions???</vt:lpstr>
      <vt:lpstr>Key Points</vt:lpstr>
      <vt:lpstr>Helpful Resources</vt:lpstr>
    </vt:vector>
  </TitlesOfParts>
  <Company>UF Department of Orthopaedics and Rehabilitation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Zotero &amp; Dropbox</dc:title>
  <dc:creator>Laura A. Zdziarski</dc:creator>
  <cp:lastModifiedBy>Laura A. Zdziarski</cp:lastModifiedBy>
  <cp:revision>22</cp:revision>
  <dcterms:created xsi:type="dcterms:W3CDTF">2015-01-15T20:55:02Z</dcterms:created>
  <dcterms:modified xsi:type="dcterms:W3CDTF">2015-09-24T17:57:48Z</dcterms:modified>
</cp:coreProperties>
</file>