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B2D"/>
    <a:srgbClr val="2D008E"/>
    <a:srgbClr val="D62828"/>
    <a:srgbClr val="200083"/>
    <a:srgbClr val="DF404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 snapToObjects="1">
      <p:cViewPr varScale="1">
        <p:scale>
          <a:sx n="103" d="100"/>
          <a:sy n="103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47B6FC-172C-4460-9832-D8AF9DD6EF26}" type="datetime1">
              <a:rPr lang="en-US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1BE5B-FDAC-4B78-9C88-D04F3667C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0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99B591-9946-4724-97DF-2D173E39DF43}" type="datetime1">
              <a:rPr lang="en-US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FDF4BA-29CC-404E-A4FB-59278EC12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5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E49EF0-FABD-4727-96CF-4B7292834138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0C974-933F-4B6C-BC9C-2F2F8489C8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A35599-45A7-4670-9F08-1007C61061A3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C8725-FE1A-405E-93BC-CFE3CA4EB7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42E2CE-D466-40CC-BD2A-FA8A19120ED3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DEA56-9593-42FA-97F2-DEFF16F829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ED8604-9319-44D6-9110-EBAEF607980E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312B1-598C-4960-8BC8-A8C33F792F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EC6FE-EE75-4916-AC13-828870ED2128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B11FA-6E74-4F13-A313-B6C68A07BE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9859E6-1CC6-42BA-B39D-BBF29F98750A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577AB-2253-4003-94C6-2273C83487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2AA051-B3F6-4D62-9CCF-CB530D48B16D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75A97-61D6-4ED4-9AAD-B1ACEB6643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7400B-3504-445A-8B62-D33A69B90C22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4F266-6B86-48A4-8100-6F95D2505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91645-1725-47AC-980D-4CC73E0E607F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33F88-C0D6-4C6B-BD39-B8A2DC4D89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9E85B-18E1-4A1D-BD01-E89AB0A3273C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1B441-EC2D-4144-AD10-2F08B856D1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D5CA81-C73A-4CEA-A2FC-D2C90C4B4FC6}" type="datetime1">
              <a:rPr lang="en-US" smtClean="0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BA6AC-9D30-47CE-83E5-04583C3C0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spcBef>
                <a:spcPct val="0"/>
              </a:spcBef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The Female Athlete Triad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Taken from:</a:t>
            </a: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 Managing the Female Athlete Triad. NCAA Coaches Handbook</a:t>
            </a: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National Athletic Trainers’ Associated Position Statement: Preventing Detecting, and </a:t>
            </a:r>
            <a:r>
              <a:rPr lang="en-US" sz="2200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managing </a:t>
            </a: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Disordered Eating in Athletes.  Journal of Athletic Training; 	2008. 43(1):80-108</a:t>
            </a:r>
          </a:p>
        </p:txBody>
      </p:sp>
    </p:spTree>
    <p:extLst>
      <p:ext uri="{BB962C8B-B14F-4D97-AF65-F5344CB8AC3E}">
        <p14:creationId xmlns:p14="http://schemas.microsoft.com/office/powerpoint/2010/main" val="287377250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Female Athlete Triad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2954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Disordered Eating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Includes the full spectrum of abnormal eating behaviors, ranging from simple dieting to clinical eating disorders.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Amenorrhea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The loss of menstruation</a:t>
            </a:r>
          </a:p>
          <a:p>
            <a:pPr lvl="2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Primary-the individual has not experienced her first menstrual period by age 15 when secondary sex characteristics have developed</a:t>
            </a:r>
          </a:p>
          <a:p>
            <a:pPr lvl="2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Secondary-the postmenarchal athlete misses three consecutive periods.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Osteoporosis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Disease characterized by low bone mass and deterioration of bones tissue, resulting in bone fragility and increased risk of fracture.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046944"/>
      </p:ext>
    </p:extLst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Disordered Eating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856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The term “disordered eating” is used rather than eating disorders because the athlete's eating does not have to be disordered to the point of a clinical eating disorder in order for the other two components of the athlete triad to occur.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Disordered Eating can be inadvertent such as mistakenly eating too little to fuel the body.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Willfully restricting caloric intake (dieting, dietary restriction) is the primary precursor to eating disorders.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97702"/>
      </p:ext>
    </p:extLst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Coaches Role in Recognizing Disordered Eating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 smtClean="0"/>
              <a:t>Coaches are in a good position to identify disordered eating.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 smtClean="0"/>
              <a:t>Identification can by complicated by sport body stereotypes.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 smtClean="0"/>
              <a:t>Lean body types=increased performance &amp; good performance=good health.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 smtClean="0"/>
              <a:t>Coaches need to be aware of physical/medical and psychological/behavioral signs and symptoms of disordered eating.</a:t>
            </a:r>
          </a:p>
          <a:p>
            <a:pPr lvl="1">
              <a:buFont typeface="Arial" charset="0"/>
              <a:buNone/>
            </a:pPr>
            <a:endParaRPr lang="en-US" dirty="0" smtClean="0"/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4585828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Signs and Symptoms of Disordered Eating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6950"/>
            <a:ext cx="4040188" cy="6397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Physical/Medical Signs and Symptoms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39512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Amenorrhea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Dehydration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Gastrointestinal Problems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Hypothermia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Stress Fractures (overuse injuries)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Significant Weight Loss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Muscle Cramps, Weakness, or Fatigue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Dental and Gum Problems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4075" y="990600"/>
            <a:ext cx="4041775" cy="6397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Psychological/Behavioral Signs and Symptoms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39512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Anxiety and/or Depression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Claims of “Feeling Fat” Despite </a:t>
            </a:r>
            <a:r>
              <a:rPr lang="en-US" dirty="0"/>
              <a:t>B</a:t>
            </a:r>
            <a:r>
              <a:rPr lang="en-US" dirty="0" smtClean="0"/>
              <a:t>eing Thin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Excessive Exercise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Excessive Use of Restroom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Unfocused, Difficultly Concentrating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Preoccupation with Weight and Eating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Avoidance of Eating and Eating Situations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Use of Laxatives, Diet Pills, etc.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89273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Amenorrhea</a:t>
            </a:r>
          </a:p>
        </p:txBody>
      </p:sp>
      <p:sp>
        <p:nvSpPr>
          <p:cNvPr id="18435" name="Text Placeholder 10"/>
          <p:cNvSpPr>
            <a:spLocks noGrp="1"/>
          </p:cNvSpPr>
          <p:nvPr>
            <p:ph type="body" idx="1"/>
          </p:nvPr>
        </p:nvSpPr>
        <p:spPr>
          <a:xfrm>
            <a:off x="4659312" y="990600"/>
            <a:ext cx="4041775" cy="639762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What to do?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097757"/>
            <a:ext cx="4040188" cy="416798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Amenorrhea is very common among female athletes.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Some female athletes even see it as the “norm” for sports among their peers; this makes it very difficult to catch because of lack of reporting.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It does not have to fall on the coach to monitor for this condition, rather, it should fall into the hand of a team physician, nurse, or athletic trainer.</a:t>
            </a:r>
            <a:endParaRPr lang="en-US" sz="2000" dirty="0"/>
          </a:p>
        </p:txBody>
      </p:sp>
      <p:sp>
        <p:nvSpPr>
          <p:cNvPr id="18436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1630362"/>
            <a:ext cx="4041775" cy="3951288"/>
          </a:xfrm>
        </p:spPr>
        <p:txBody>
          <a:bodyPr/>
          <a:lstStyle/>
          <a:p>
            <a:r>
              <a:rPr lang="en-US" sz="2000" dirty="0" smtClean="0"/>
              <a:t>A designated health-care professional should meet with the team prior to each season to inform the student-athletes about the importance of healthy menstrual function.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Make it clear how and to whom they should report any irregularities.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70785560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Amenorrhea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Amenorrhea related to sport participation can often be reversed.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Common treatments include: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Increased caloric intake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Decrease in physical activity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Rare cases could require hormone therapy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An athlete’s response to recommendations regarding eating, training, and medication will vary.  Difficulty in compliance usually increases with the severity of the disordered eating.</a:t>
            </a:r>
          </a:p>
        </p:txBody>
      </p:sp>
    </p:spTree>
    <p:extLst>
      <p:ext uri="{BB962C8B-B14F-4D97-AF65-F5344CB8AC3E}">
        <p14:creationId xmlns:p14="http://schemas.microsoft.com/office/powerpoint/2010/main" val="2755821475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Osteoporosis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Unfortunately, bone problems are typically the first signs reported within the triad.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If frequent fractures, especially stress fractures, are present, the student-athlete should also be assessed for menstrual dysfunction and disordered eating.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The treatment of osteoporosis and amenorrhea is key because it involves the athlete's current and future reproductive and bone health.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41469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Prevention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1.  De-emphasize weight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Emphasis on weight or thinness/leanness will likely increase the risk of disordered eating.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100" dirty="0" smtClean="0"/>
              <a:t>De-emphasis will likely have the converse effect.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2.  Recognize individual differences in athletes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By focusing on the athlete's individual differences, the likelihood of enhanced performance for each athlete can be increased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3.  Education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1900" dirty="0" smtClean="0"/>
              <a:t>Education should be made available to everyone involved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defRPr/>
            </a:pPr>
            <a:r>
              <a:rPr lang="en-US" sz="1900" dirty="0" smtClean="0"/>
              <a:t>Coaches remain instrumental in the detection of the triad, therefore education is key.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4.  Involvement by Sport Governing Bodies</a:t>
            </a:r>
          </a:p>
        </p:txBody>
      </p:sp>
    </p:spTree>
    <p:extLst>
      <p:ext uri="{BB962C8B-B14F-4D97-AF65-F5344CB8AC3E}">
        <p14:creationId xmlns:p14="http://schemas.microsoft.com/office/powerpoint/2010/main" val="1871202808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NATA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NATA2015</Template>
  <TotalTime>28</TotalTime>
  <Words>648</Words>
  <Application>Microsoft Office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NATA2015</vt:lpstr>
      <vt:lpstr>PowerPoint Presentation</vt:lpstr>
      <vt:lpstr>Female Athlete Triad</vt:lpstr>
      <vt:lpstr>Disordered Eating</vt:lpstr>
      <vt:lpstr>Coaches Role in Recognizing Disordered Eating</vt:lpstr>
      <vt:lpstr>Signs and Symptoms of Disordered Eating</vt:lpstr>
      <vt:lpstr>Amenorrhea</vt:lpstr>
      <vt:lpstr>Amenorrhea</vt:lpstr>
      <vt:lpstr>Osteoporosis</vt:lpstr>
      <vt:lpstr>Prevention Strategies</vt:lpstr>
    </vt:vector>
  </TitlesOfParts>
  <Company>NATA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</dc:creator>
  <cp:lastModifiedBy>Todd Christman</cp:lastModifiedBy>
  <cp:revision>5</cp:revision>
  <dcterms:created xsi:type="dcterms:W3CDTF">2012-10-16T00:05:40Z</dcterms:created>
  <dcterms:modified xsi:type="dcterms:W3CDTF">2015-01-26T20:37:59Z</dcterms:modified>
</cp:coreProperties>
</file>