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charts/colors6.xml" ContentType="application/vnd.ms-office.chartcolorstyle+xml"/>
  <Override PartName="/ppt/authors.xml" ContentType="application/vnd.ms-powerpoint.authors+xml"/>
  <Override PartName="/ppt/charts/style7.xml" ContentType="application/vnd.ms-office.chartstyle+xml"/>
  <Override PartName="/ppt/slideLayouts/slideLayout4.xml" ContentType="application/vnd.openxmlformats-officedocument.presentationml.slideLayout+xml"/>
  <Override PartName="/ppt/charts/chart6.xml" ContentType="application/vnd.openxmlformats-officedocument.drawingml.char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3.xml" ContentType="application/vnd.ms-office.chartstyle+xml"/>
  <Override PartName="/ppt/charts/style2.xml" ContentType="application/vnd.ms-office.chartstyle+xml"/>
  <Override PartName="/ppt/slideLayouts/slideLayout1.xml" ContentType="application/vnd.openxmlformats-officedocument.presentationml.slideLayout+xml"/>
  <Override PartName="/ppt/charts/chart3.xml" ContentType="application/vnd.openxmlformats-officedocument.drawingml.chart+xml"/>
  <Override PartName="/ppt/charts/style5.xml" ContentType="application/vnd.ms-office.chartstyle+xml"/>
  <Override PartName="/ppt/charts/chart4.xml" ContentType="application/vnd.openxmlformats-officedocument.drawingml.chart+xml"/>
  <Override PartName="/ppt/charts/style4.xml" ContentType="application/vnd.ms-office.chartstyle+xml"/>
  <Override PartName="/ppt/charts/chart5.xml" ContentType="application/vnd.openxmlformats-officedocument.drawingml.chart+xml"/>
  <Override PartName="/ppt/charts/style6.xml" ContentType="application/vnd.ms-office.chartstyle+xml"/>
  <Override PartName="/ppt/slideLayouts/slideLayout5.xml" ContentType="application/vnd.openxmlformats-officedocument.presentationml.slideLayou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7.xml" ContentType="application/vnd.ms-office.chartcolorstyle+xml"/>
  <Override PartName="/ppt/charts/style1.xml" ContentType="application/vnd.ms-office.chartstyle+xml"/>
  <Override PartName="/ppt/slideLayouts/slideLayout2.xml" ContentType="application/vnd.openxmlformats-officedocument.presentationml.slideLayout+xml"/>
  <Override PartName="/ppt/charts/style8.xml" ContentType="application/vnd.ms-office.chartstyl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handoutMasters/handoutMaster1.xml" ContentType="application/vnd.openxmlformats-officedocument.presentationml.handout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metadata" ContentType="application/binary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6"/>
  </p:notesMasterIdLst>
  <p:handoutMasterIdLst>
    <p:handoutMasterId r:id="rId7"/>
  </p:handoutMasterIdLst>
  <p:sldIdLst>
    <p:sldId id="763" r:id="rId2"/>
    <p:sldId id="767" r:id="rId3"/>
    <p:sldId id="765" r:id="rId4"/>
    <p:sldId id="766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04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816">
          <p15:clr>
            <a:srgbClr val="A4A3A4"/>
          </p15:clr>
        </p15:guide>
        <p15:guide id="4" pos="5232">
          <p15:clr>
            <a:srgbClr val="A4A3A4"/>
          </p15:clr>
        </p15:guide>
        <p15:guide id="5" pos="5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WzMuByfzNoCaBZIDWbmdvosZSS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4C04F03-5520-5570-E690-C4C3BB9034E6}" name="Christopher Johnson" initials="CJ" userId="S::cjohnson@nationaljournal.com::7230f5ac-c275-458b-85db-656889771337" providerId="AD"/>
  <p188:author id="{37D17409-6C55-1BEB-6DC3-B9EE0B687FE9}" name="Navins, Amelia" initials="AN" userId="S::anavins@umich.edu::246f6e81-1595-42dd-a3fc-8da28a7c769c" providerId="AD"/>
  <p188:author id="{2E593E40-5DE3-10C4-20DA-180C2E43B3C9}" name="Aaron Baker" initials="AB" userId="S::abaker@nationaljournal.com::253d2e10-d388-4ae8-ab5e-9839adf89fa1" providerId="AD"/>
  <p188:author id="{E7100A48-BF25-A001-161D-7CB918D348A3}" name="Lauren Snowden" initials="LS" userId="S::lsnowden@nationaljournal.com::cb332f89-0960-4b34-98a5-cbd87daa2255" providerId="AD"/>
  <p188:author id="{40A5D54D-0587-A2EC-957C-37C61A80E39E}" name="Cliff Pribble" initials="CP" userId="S::cPribble@nationaljournal.com::32fb5314-f426-4b2f-98ca-2a6f109d5f8b" providerId="AD"/>
  <p188:author id="{BDBA036F-0E17-5720-4EF3-F278E1DC4240}" name="April Tan" initials="AT" userId="S::atan@nationaljournaldc.onmicrosoft.com::69d3856a-df27-4acf-9061-94afbd49bb69" providerId="AD"/>
  <p188:author id="{53440B86-2062-85ED-AA9E-F11ABF7AA78A}" name="Alexander Abraham" initials="AA" userId="S::AAbraham@nationaljournal.com::eb9881f5-e4ba-49ef-a4a3-e6dd533fcee2" providerId="AD"/>
  <p188:author id="{89EAF1A1-5953-98CC-1CD7-400DDCFF1FEF}" name="Gabriela Bonina" initials="GB" userId="S::gbonina@nationaljournal.com::02e6e69c-4c13-4645-9670-95729eb4bd29" providerId="AD"/>
  <p188:author id="{881770A4-B1E1-25ED-8A24-3783E8B99A4E}" name="Jessica Coghlan" initials="JC" userId="S::jcoghlan@nationaljournal.com::cede88b5-fdc0-4654-9140-2bce6a98efa5" providerId="AD"/>
  <p188:author id="{A0374BA5-C33B-168C-8884-E855DAF5739C}" name="Samuel Bowles" initials="SB" userId="S::sbowles@nationaljournal.com::9e06f260-aef7-4f8a-aa43-f51ba89792f1" providerId="AD"/>
  <p188:author id="{CED0BCCB-E31A-2A2B-063B-BDF44917B438}" name="Jaylen Joseph" initials="JJ" userId="S::jjoseph@nationaljournal.com::8e953d74-b6f9-4ba1-9f7e-794853ff6ce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736"/>
    <a:srgbClr val="FFBCB0"/>
    <a:srgbClr val="FFC000"/>
    <a:srgbClr val="D4D4D4"/>
    <a:srgbClr val="C0E4FF"/>
    <a:srgbClr val="0380E3"/>
    <a:srgbClr val="0380E5"/>
    <a:srgbClr val="7F7F7F"/>
    <a:srgbClr val="FFE7AE"/>
    <a:srgbClr val="FF57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83" autoAdjust="0"/>
    <p:restoredTop sz="61192" autoAdjust="0"/>
  </p:normalViewPr>
  <p:slideViewPr>
    <p:cSldViewPr snapToGrid="0">
      <p:cViewPr varScale="1">
        <p:scale>
          <a:sx n="108" d="100"/>
          <a:sy n="108" d="100"/>
        </p:scale>
        <p:origin x="1092" y="108"/>
      </p:cViewPr>
      <p:guideLst>
        <p:guide orient="horz" pos="504"/>
        <p:guide pos="2880"/>
        <p:guide orient="horz" pos="3816"/>
        <p:guide pos="5232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23" Type="http://schemas.openxmlformats.org/officeDocument/2006/relationships/customXml" Target="../customXml/item2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22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Presentation%20Center\Content\GENERAL%20CONTENT\Congress%20composition\Congress%20Composition\1.20.21\Copy%20of%20nj_composition%20of%20congress%20deck%20charts_012021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Presentation%20Center\Content\GENERAL%20CONTENT\Congress%20composition\Congress%20Composition\1.20.21\Copy%20of%20nj_composition%20of%20congress%20deck%20charts_012021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rgbClr val="0380E5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E0-4B66-B8F2-F6CDCEE312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Independents</c:v>
                </c:pt>
              </c:strCache>
            </c:strRef>
          </c:tx>
          <c:spPr>
            <a:solidFill>
              <a:srgbClr val="FFBF0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E0-4B66-B8F2-F6CDCEE3122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Vacancy</c:v>
                </c:pt>
              </c:strCache>
            </c:strRef>
          </c:tx>
          <c:spPr>
            <a:solidFill>
              <a:srgbClr val="D4D4D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E0-4B66-B8F2-F6CDCEE3122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GOP</c:v>
                </c:pt>
              </c:strCache>
            </c:strRef>
          </c:tx>
          <c:spPr>
            <a:solidFill>
              <a:srgbClr val="FF5736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E0-4B66-B8F2-F6CDCEE31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390735"/>
        <c:axId val="515902559"/>
      </c:barChart>
      <c:catAx>
        <c:axId val="51639073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5902559"/>
        <c:crosses val="autoZero"/>
        <c:auto val="1"/>
        <c:lblAlgn val="ctr"/>
        <c:lblOffset val="100"/>
        <c:noMultiLvlLbl val="0"/>
      </c:catAx>
      <c:valAx>
        <c:axId val="515902559"/>
        <c:scaling>
          <c:orientation val="minMax"/>
          <c:max val="435"/>
          <c:min val="0"/>
        </c:scaling>
        <c:delete val="1"/>
        <c:axPos val="b"/>
        <c:numFmt formatCode="General" sourceLinked="0"/>
        <c:majorTickMark val="out"/>
        <c:minorTickMark val="none"/>
        <c:tickLblPos val="nextTo"/>
        <c:crossAx val="51639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rgbClr val="0380E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15-4F4F-A78A-4419A80557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Independents</c:v>
                </c:pt>
              </c:strCache>
            </c:strRef>
          </c:tx>
          <c:spPr>
            <a:solidFill>
              <a:srgbClr val="FFBF0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15-4F4F-A78A-4419A80557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GOP</c:v>
                </c:pt>
              </c:strCache>
            </c:strRef>
          </c:tx>
          <c:spPr>
            <a:solidFill>
              <a:srgbClr val="FF5739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15-4F4F-A78A-4419A80557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390735"/>
        <c:axId val="515902559"/>
      </c:barChart>
      <c:catAx>
        <c:axId val="51639073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5902559"/>
        <c:crosses val="autoZero"/>
        <c:auto val="1"/>
        <c:lblAlgn val="ctr"/>
        <c:lblOffset val="100"/>
        <c:noMultiLvlLbl val="0"/>
      </c:catAx>
      <c:valAx>
        <c:axId val="515902559"/>
        <c:scaling>
          <c:orientation val="minMax"/>
          <c:max val="100"/>
          <c:min val="0"/>
        </c:scaling>
        <c:delete val="1"/>
        <c:axPos val="b"/>
        <c:numFmt formatCode="General" sourceLinked="0"/>
        <c:majorTickMark val="out"/>
        <c:minorTickMark val="none"/>
        <c:tickLblPos val="nextTo"/>
        <c:crossAx val="51639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476190476190476E-2"/>
          <c:y val="4.8726484326604869E-2"/>
          <c:w val="0.94857142857142862"/>
          <c:h val="0.90254703134679026"/>
        </c:manualLayout>
      </c:layout>
      <c:scatterChart>
        <c:scatterStyle val="lineMarker"/>
        <c:varyColors val="0"/>
        <c:ser>
          <c:idx val="0"/>
          <c:order val="0"/>
          <c:tx>
            <c:strRef>
              <c:f>'Senate composition'!$K$2</c:f>
              <c:strCache>
                <c:ptCount val="1"/>
                <c:pt idx="0">
                  <c:v>xDEM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0380E3"/>
              </a:solidFill>
              <a:ln w="12700">
                <a:noFill/>
              </a:ln>
              <a:effectLst/>
            </c:spPr>
          </c:marker>
          <c:dPt>
            <c:idx val="33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277E-403C-B580-57A2007A06A9}"/>
              </c:ext>
            </c:extLst>
          </c:dPt>
          <c:dPt>
            <c:idx val="53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277E-403C-B580-57A2007A06A9}"/>
              </c:ext>
            </c:extLst>
          </c:dPt>
          <c:dPt>
            <c:idx val="65"/>
            <c:marker>
              <c:symbol val="circle"/>
              <c:size val="8"/>
              <c:spPr>
                <a:solidFill>
                  <a:srgbClr val="FF5736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7F89-4843-87FC-4BA29F0ED634}"/>
              </c:ext>
            </c:extLst>
          </c:dPt>
          <c:xVal>
            <c:numRef>
              <c:f>'Senate composition'!$K$3:$K$102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-7.316992428735733E-2</c:v>
                </c:pt>
                <c:pt idx="9">
                  <c:v>-0.21631189606246312</c:v>
                </c:pt>
                <c:pt idx="10">
                  <c:v>-0.34999999999999981</c:v>
                </c:pt>
                <c:pt idx="11">
                  <c:v>-0.46839142445120052</c:v>
                </c:pt>
                <c:pt idx="12">
                  <c:v>-0.56631189606246313</c:v>
                </c:pt>
                <c:pt idx="13">
                  <c:v>-0.6394818203498206</c:v>
                </c:pt>
                <c:pt idx="14">
                  <c:v>-0.68470332051366389</c:v>
                </c:pt>
                <c:pt idx="15">
                  <c:v>-0.7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-0.21893039205766629</c:v>
                </c:pt>
                <c:pt idx="27">
                  <c:v>-0.3565906846212305</c:v>
                </c:pt>
                <c:pt idx="28">
                  <c:v>-0.482107709103405</c:v>
                </c:pt>
                <c:pt idx="29">
                  <c:v>-0.59120713377652745</c:v>
                </c:pt>
                <c:pt idx="30">
                  <c:v>-0.68017370858369131</c:v>
                </c:pt>
                <c:pt idx="31">
                  <c:v>-0.74597778352348454</c:v>
                </c:pt>
                <c:pt idx="32">
                  <c:v>-0.78637847974712149</c:v>
                </c:pt>
                <c:pt idx="33">
                  <c:v>-0.79999999999999993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-0.22093693842671899</c:v>
                </c:pt>
                <c:pt idx="46">
                  <c:v>-0.36152588218767229</c:v>
                </c:pt>
                <c:pt idx="47">
                  <c:v>-0.49225334231018397</c:v>
                </c:pt>
                <c:pt idx="48">
                  <c:v>-0.60955341446316669</c:v>
                </c:pt>
                <c:pt idx="49">
                  <c:v>-0.71022645845675403</c:v>
                </c:pt>
                <c:pt idx="50">
                  <c:v>-0.79152637608583998</c:v>
                </c:pt>
                <c:pt idx="51">
                  <c:v>-0.85123551753057103</c:v>
                </c:pt>
                <c:pt idx="52">
                  <c:v>-0.88772517306244991</c:v>
                </c:pt>
                <c:pt idx="53">
                  <c:v>-0.89999999999999991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-7.473009358642381E-2</c:v>
                </c:pt>
                <c:pt idx="66">
                  <c:v>-0.22252093395631431</c:v>
                </c:pt>
                <c:pt idx="67">
                  <c:v>-0.3653410243663946</c:v>
                </c:pt>
                <c:pt idx="68">
                  <c:v>-0.49999999999999972</c:v>
                </c:pt>
                <c:pt idx="69">
                  <c:v>-0.62348980185873304</c:v>
                </c:pt>
                <c:pt idx="70">
                  <c:v>-0.73305187182982601</c:v>
                </c:pt>
                <c:pt idx="71">
                  <c:v>-0.82623877431599457</c:v>
                </c:pt>
                <c:pt idx="72">
                  <c:v>-0.90096886790241892</c:v>
                </c:pt>
                <c:pt idx="73">
                  <c:v>-0.95557280578614079</c:v>
                </c:pt>
                <c:pt idx="74">
                  <c:v>-0.98883082622512852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-0.22380161435789697</c:v>
                </c:pt>
                <c:pt idx="90">
                  <c:v>-0.36836757338808451</c:v>
                </c:pt>
                <c:pt idx="91">
                  <c:v>-0.50607154150426681</c:v>
                </c:pt>
                <c:pt idx="92">
                  <c:v>-0.63434835432635328</c:v>
                </c:pt>
                <c:pt idx="93">
                  <c:v>-0.75080845754051884</c:v>
                </c:pt>
                <c:pt idx="94">
                  <c:v>-0.85328241977486152</c:v>
                </c:pt>
                <c:pt idx="95">
                  <c:v>-0.93986134500113705</c:v>
                </c:pt>
                <c:pt idx="96">
                  <c:v>-1.008932431655998</c:v>
                </c:pt>
                <c:pt idx="97">
                  <c:v>-1.0592090160825791</c:v>
                </c:pt>
                <c:pt idx="98">
                  <c:v>-1.0897545406399638</c:v>
                </c:pt>
                <c:pt idx="99">
                  <c:v>#N/A</c:v>
                </c:pt>
              </c:numCache>
            </c:numRef>
          </c:xVal>
          <c:yVal>
            <c:numRef>
              <c:f>'Senate composition'!$L$3:$L$102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0.6961653267577913</c:v>
                </c:pt>
                <c:pt idx="9">
                  <c:v>0.66573956140660751</c:v>
                </c:pt>
                <c:pt idx="10">
                  <c:v>0.60621778264910708</c:v>
                </c:pt>
                <c:pt idx="11">
                  <c:v>0.52020137783417608</c:v>
                </c:pt>
                <c:pt idx="12">
                  <c:v>0.41144967660473125</c:v>
                </c:pt>
                <c:pt idx="13">
                  <c:v>0.28471565015306</c:v>
                </c:pt>
                <c:pt idx="14">
                  <c:v>0.14553818357243151</c:v>
                </c:pt>
                <c:pt idx="15">
                  <c:v>8.5760391843603401E-17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0.76946051453825515</c:v>
                </c:pt>
                <c:pt idx="27">
                  <c:v>0.71613063308404978</c:v>
                </c:pt>
                <c:pt idx="28">
                  <c:v>0.63841378182419162</c:v>
                </c:pt>
                <c:pt idx="29">
                  <c:v>0.53895651491724561</c:v>
                </c:pt>
                <c:pt idx="30">
                  <c:v>0.42114573030188457</c:v>
                </c:pt>
                <c:pt idx="31">
                  <c:v>0.28899333294972229</c:v>
                </c:pt>
                <c:pt idx="32">
                  <c:v>0.14699961425325592</c:v>
                </c:pt>
                <c:pt idx="33">
                  <c:v>-6.1253085936741053E-16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0.8724602393453974</c:v>
                </c:pt>
                <c:pt idx="46">
                  <c:v>0.82419599398955168</c:v>
                </c:pt>
                <c:pt idx="47">
                  <c:v>0.75344983043627567</c:v>
                </c:pt>
                <c:pt idx="48">
                  <c:v>0.66215151960581853</c:v>
                </c:pt>
                <c:pt idx="49">
                  <c:v>0.55279144142070114</c:v>
                </c:pt>
                <c:pt idx="50">
                  <c:v>0.42835265373336628</c:v>
                </c:pt>
                <c:pt idx="51">
                  <c:v>0.29222952228421561</c:v>
                </c:pt>
                <c:pt idx="52">
                  <c:v>0.14813513125266142</c:v>
                </c:pt>
                <c:pt idx="53">
                  <c:v>9.0962393867188843E-16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0.99720379718118002</c:v>
                </c:pt>
                <c:pt idx="66">
                  <c:v>0.97492791218182351</c:v>
                </c:pt>
                <c:pt idx="67">
                  <c:v>0.93087374864420425</c:v>
                </c:pt>
                <c:pt idx="68">
                  <c:v>0.8660254037844386</c:v>
                </c:pt>
                <c:pt idx="69">
                  <c:v>0.78183148246803003</c:v>
                </c:pt>
                <c:pt idx="70">
                  <c:v>0.68017273777091958</c:v>
                </c:pt>
                <c:pt idx="71">
                  <c:v>0.56332005806362218</c:v>
                </c:pt>
                <c:pt idx="72">
                  <c:v>0.43388373911755818</c:v>
                </c:pt>
                <c:pt idx="73">
                  <c:v>0.29475517441090371</c:v>
                </c:pt>
                <c:pt idx="74">
                  <c:v>0.1490422661761738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1.0769924964505551</c:v>
                </c:pt>
                <c:pt idx="90">
                  <c:v>1.0364870143307026</c:v>
                </c:pt>
                <c:pt idx="91">
                  <c:v>0.97667374024261289</c:v>
                </c:pt>
                <c:pt idx="92">
                  <c:v>0.89866688231148639</c:v>
                </c:pt>
                <c:pt idx="93">
                  <c:v>0.80391956070593695</c:v>
                </c:pt>
                <c:pt idx="94">
                  <c:v>0.69419673875865817</c:v>
                </c:pt>
                <c:pt idx="95">
                  <c:v>0.57154234503897716</c:v>
                </c:pt>
                <c:pt idx="96">
                  <c:v>0.43824119883086593</c:v>
                </c:pt>
                <c:pt idx="97">
                  <c:v>0.29677644827272665</c:v>
                </c:pt>
                <c:pt idx="98">
                  <c:v>0.1497833140058708</c:v>
                </c:pt>
                <c:pt idx="99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77E-403C-B580-57A2007A06A9}"/>
            </c:ext>
          </c:extLst>
        </c:ser>
        <c:ser>
          <c:idx val="1"/>
          <c:order val="1"/>
          <c:tx>
            <c:strRef>
              <c:f>'Senate composition'!$M$2</c:f>
              <c:strCache>
                <c:ptCount val="1"/>
                <c:pt idx="0">
                  <c:v>xREP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5736"/>
              </a:solidFill>
              <a:ln w="44450">
                <a:noFill/>
              </a:ln>
              <a:effectLst/>
            </c:spPr>
          </c:marker>
          <c:dPt>
            <c:idx val="87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277E-403C-B580-57A2007A06A9}"/>
              </c:ext>
            </c:extLst>
          </c:dPt>
          <c:dPt>
            <c:idx val="88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277E-403C-B580-57A2007A06A9}"/>
              </c:ext>
            </c:extLst>
          </c:dPt>
          <c:xVal>
            <c:numRef>
              <c:f>'Senate composition'!$M$3:$M$102</c:f>
              <c:numCache>
                <c:formatCode>General</c:formatCode>
                <c:ptCount val="100"/>
                <c:pt idx="0">
                  <c:v>0.7</c:v>
                </c:pt>
                <c:pt idx="1">
                  <c:v>0.68470332051366389</c:v>
                </c:pt>
                <c:pt idx="2">
                  <c:v>0.6394818203498206</c:v>
                </c:pt>
                <c:pt idx="3">
                  <c:v>0.56631189606246313</c:v>
                </c:pt>
                <c:pt idx="4">
                  <c:v>0.46839142445120074</c:v>
                </c:pt>
                <c:pt idx="5">
                  <c:v>0.35000000000000003</c:v>
                </c:pt>
                <c:pt idx="6">
                  <c:v>0.2163118960624632</c:v>
                </c:pt>
                <c:pt idx="7">
                  <c:v>7.3169924287357413E-2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0.79999999999999993</c:v>
                </c:pt>
                <c:pt idx="17">
                  <c:v>0.78637847974712138</c:v>
                </c:pt>
                <c:pt idx="18">
                  <c:v>0.74597778352348454</c:v>
                </c:pt>
                <c:pt idx="19">
                  <c:v>0.68017370858369131</c:v>
                </c:pt>
                <c:pt idx="20">
                  <c:v>0.59120713377652723</c:v>
                </c:pt>
                <c:pt idx="21">
                  <c:v>0.48210770910340517</c:v>
                </c:pt>
                <c:pt idx="22">
                  <c:v>0.35659068462123061</c:v>
                </c:pt>
                <c:pt idx="23">
                  <c:v>0.21893039205766637</c:v>
                </c:pt>
                <c:pt idx="24">
                  <c:v>7.3814687570641607E-2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0.89999999999999991</c:v>
                </c:pt>
                <c:pt idx="35">
                  <c:v>0.88772517306245002</c:v>
                </c:pt>
                <c:pt idx="36">
                  <c:v>0.85123551753057114</c:v>
                </c:pt>
                <c:pt idx="37">
                  <c:v>0.79152637608584009</c:v>
                </c:pt>
                <c:pt idx="38">
                  <c:v>0.71022645845675414</c:v>
                </c:pt>
                <c:pt idx="39">
                  <c:v>0.60955341446316691</c:v>
                </c:pt>
                <c:pt idx="40">
                  <c:v>0.49225334231018431</c:v>
                </c:pt>
                <c:pt idx="41">
                  <c:v>0.36152588218767256</c:v>
                </c:pt>
                <c:pt idx="42">
                  <c:v>0.2209369384267193</c:v>
                </c:pt>
                <c:pt idx="43">
                  <c:v>7.4321410925099141E-2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0.99999999999999989</c:v>
                </c:pt>
                <c:pt idx="55">
                  <c:v>0.98883082622512841</c:v>
                </c:pt>
                <c:pt idx="56">
                  <c:v>0.95557280578614068</c:v>
                </c:pt>
                <c:pt idx="57">
                  <c:v>0.90096886790241903</c:v>
                </c:pt>
                <c:pt idx="58">
                  <c:v>0.8262387743159948</c:v>
                </c:pt>
                <c:pt idx="59">
                  <c:v>0.73305187182982623</c:v>
                </c:pt>
                <c:pt idx="60">
                  <c:v>0.62348980185873348</c:v>
                </c:pt>
                <c:pt idx="61">
                  <c:v>0.5</c:v>
                </c:pt>
                <c:pt idx="62">
                  <c:v>0.36534102436639515</c:v>
                </c:pt>
                <c:pt idx="63">
                  <c:v>0.22252093395631442</c:v>
                </c:pt>
                <c:pt idx="64">
                  <c:v>7.4730093586424379E-2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1.0999999999999999</c:v>
                </c:pt>
                <c:pt idx="77">
                  <c:v>1.0897545406399638</c:v>
                </c:pt>
                <c:pt idx="78">
                  <c:v>1.0592090160825791</c:v>
                </c:pt>
                <c:pt idx="79">
                  <c:v>1.0089324316559982</c:v>
                </c:pt>
                <c:pt idx="80">
                  <c:v>0.93986134500113727</c:v>
                </c:pt>
                <c:pt idx="81">
                  <c:v>0.85328241977486174</c:v>
                </c:pt>
                <c:pt idx="82">
                  <c:v>0.75080845754051939</c:v>
                </c:pt>
                <c:pt idx="83">
                  <c:v>0.63434835432635384</c:v>
                </c:pt>
                <c:pt idx="84">
                  <c:v>0.50607154150426714</c:v>
                </c:pt>
                <c:pt idx="85">
                  <c:v>0.36836757338808462</c:v>
                </c:pt>
                <c:pt idx="86">
                  <c:v>0.22380161435789733</c:v>
                </c:pt>
                <c:pt idx="87">
                  <c:v>7.5066654701138338E-2</c:v>
                </c:pt>
                <c:pt idx="88">
                  <c:v>-7.5066654701137964E-2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xVal>
          <c:yVal>
            <c:numRef>
              <c:f>'Senate composition'!$N$3:$N$102</c:f>
              <c:numCache>
                <c:formatCode>General</c:formatCode>
                <c:ptCount val="100"/>
                <c:pt idx="0">
                  <c:v>0</c:v>
                </c:pt>
                <c:pt idx="1">
                  <c:v>0.14553818357243151</c:v>
                </c:pt>
                <c:pt idx="2">
                  <c:v>0.28471565015306011</c:v>
                </c:pt>
                <c:pt idx="3">
                  <c:v>0.4114496766047312</c:v>
                </c:pt>
                <c:pt idx="4">
                  <c:v>0.52020137783417586</c:v>
                </c:pt>
                <c:pt idx="5">
                  <c:v>0.60621778264910697</c:v>
                </c:pt>
                <c:pt idx="6">
                  <c:v>0.66573956140660739</c:v>
                </c:pt>
                <c:pt idx="7">
                  <c:v>0.6961653267577913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0</c:v>
                </c:pt>
                <c:pt idx="17">
                  <c:v>0.14699961425325625</c:v>
                </c:pt>
                <c:pt idx="18">
                  <c:v>0.28899333294972229</c:v>
                </c:pt>
                <c:pt idx="19">
                  <c:v>0.42114573030188457</c:v>
                </c:pt>
                <c:pt idx="20">
                  <c:v>0.53895651491724572</c:v>
                </c:pt>
                <c:pt idx="21">
                  <c:v>0.63841378182419151</c:v>
                </c:pt>
                <c:pt idx="22">
                  <c:v>0.71613063308404978</c:v>
                </c:pt>
                <c:pt idx="23">
                  <c:v>0.76946051453825515</c:v>
                </c:pt>
                <c:pt idx="24">
                  <c:v>0.79658734103602746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0</c:v>
                </c:pt>
                <c:pt idx="35">
                  <c:v>0.14813513125266048</c:v>
                </c:pt>
                <c:pt idx="36">
                  <c:v>0.29222952228421506</c:v>
                </c:pt>
                <c:pt idx="37">
                  <c:v>0.42835265373336612</c:v>
                </c:pt>
                <c:pt idx="38">
                  <c:v>0.55279144142070102</c:v>
                </c:pt>
                <c:pt idx="39">
                  <c:v>0.66215151960581842</c:v>
                </c:pt>
                <c:pt idx="40">
                  <c:v>0.75344983043627567</c:v>
                </c:pt>
                <c:pt idx="41">
                  <c:v>0.82419599398955157</c:v>
                </c:pt>
                <c:pt idx="42">
                  <c:v>0.87246023934539729</c:v>
                </c:pt>
                <c:pt idx="43">
                  <c:v>0.89692604370600282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0</c:v>
                </c:pt>
                <c:pt idx="55">
                  <c:v>0.14904226617617439</c:v>
                </c:pt>
                <c:pt idx="56">
                  <c:v>0.2947551744109041</c:v>
                </c:pt>
                <c:pt idx="57">
                  <c:v>0.43388373911755806</c:v>
                </c:pt>
                <c:pt idx="58">
                  <c:v>0.56332005806362184</c:v>
                </c:pt>
                <c:pt idx="59">
                  <c:v>0.68017273777091924</c:v>
                </c:pt>
                <c:pt idx="60">
                  <c:v>0.78183148246802969</c:v>
                </c:pt>
                <c:pt idx="61">
                  <c:v>0.86602540378443849</c:v>
                </c:pt>
                <c:pt idx="62">
                  <c:v>0.93087374864420402</c:v>
                </c:pt>
                <c:pt idx="63">
                  <c:v>0.97492791218182351</c:v>
                </c:pt>
                <c:pt idx="64">
                  <c:v>0.99720379718118002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0</c:v>
                </c:pt>
                <c:pt idx="77">
                  <c:v>0.14978331400587125</c:v>
                </c:pt>
                <c:pt idx="78">
                  <c:v>0.29677644827272665</c:v>
                </c:pt>
                <c:pt idx="79">
                  <c:v>0.43824119883086554</c:v>
                </c:pt>
                <c:pt idx="80">
                  <c:v>0.57154234503897683</c:v>
                </c:pt>
                <c:pt idx="81">
                  <c:v>0.69419673875865795</c:v>
                </c:pt>
                <c:pt idx="82">
                  <c:v>0.80391956070593629</c:v>
                </c:pt>
                <c:pt idx="83">
                  <c:v>0.89866688231148606</c:v>
                </c:pt>
                <c:pt idx="84">
                  <c:v>0.97667374024261278</c:v>
                </c:pt>
                <c:pt idx="85">
                  <c:v>1.0364870143307023</c:v>
                </c:pt>
                <c:pt idx="86">
                  <c:v>1.0769924964505551</c:v>
                </c:pt>
                <c:pt idx="87">
                  <c:v>1.0974356461095929</c:v>
                </c:pt>
                <c:pt idx="88">
                  <c:v>1.0974356461095929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277E-403C-B580-57A2007A06A9}"/>
            </c:ext>
          </c:extLst>
        </c:ser>
        <c:ser>
          <c:idx val="2"/>
          <c:order val="2"/>
          <c:tx>
            <c:strRef>
              <c:f>'Senate composition'!$O$2</c:f>
              <c:strCache>
                <c:ptCount val="1"/>
                <c:pt idx="0">
                  <c:v>xIND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C000"/>
              </a:solidFill>
              <a:ln w="12700">
                <a:noFill/>
              </a:ln>
              <a:effectLst/>
            </c:spPr>
          </c:marker>
          <c:dPt>
            <c:idx val="14"/>
            <c:marker>
              <c:symbol val="circle"/>
              <c:size val="8"/>
              <c:spPr>
                <a:solidFill>
                  <a:srgbClr val="FFC000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277E-403C-B580-57A2007A06A9}"/>
              </c:ext>
            </c:extLst>
          </c:dPt>
          <c:dPt>
            <c:idx val="32"/>
            <c:marker>
              <c:symbol val="circle"/>
              <c:size val="8"/>
              <c:spPr>
                <a:solidFill>
                  <a:srgbClr val="FFC000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277E-403C-B580-57A2007A06A9}"/>
              </c:ext>
            </c:extLst>
          </c:dPt>
          <c:xVal>
            <c:numRef>
              <c:f>'Senate composition'!$O$3:$O$102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-0.99999999999999989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-1.0999999999999999</c:v>
                </c:pt>
              </c:numCache>
            </c:numRef>
          </c:xVal>
          <c:yVal>
            <c:numRef>
              <c:f>'Senate composition'!$P$3:$P$102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-7.6566357420926313E-16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-8.4222993163018944E-16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77E-403C-B580-57A2007A06A9}"/>
            </c:ext>
          </c:extLst>
        </c:ser>
        <c:ser>
          <c:idx val="3"/>
          <c:order val="3"/>
          <c:tx>
            <c:strRef>
              <c:f>'Senate composition'!$Q$2</c:f>
              <c:strCache>
                <c:ptCount val="1"/>
                <c:pt idx="0">
                  <c:v>xVAC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0380E3"/>
              </a:solidFill>
              <a:ln w="12700">
                <a:noFill/>
              </a:ln>
              <a:effectLst/>
            </c:spPr>
          </c:marker>
          <c:dPt>
            <c:idx val="44"/>
            <c:marker>
              <c:symbol val="circle"/>
              <c:size val="8"/>
              <c:spPr>
                <a:solidFill>
                  <a:srgbClr val="FF5736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277E-403C-B580-57A2007A06A9}"/>
              </c:ext>
            </c:extLst>
          </c:dPt>
          <c:dPt>
            <c:idx val="74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277E-403C-B580-57A2007A06A9}"/>
              </c:ext>
            </c:extLst>
          </c:dPt>
          <c:dPt>
            <c:idx val="99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277E-403C-B580-57A2007A06A9}"/>
              </c:ext>
            </c:extLst>
          </c:dPt>
          <c:xVal>
            <c:numRef>
              <c:f>'Senate composition'!$Q$3:$Q$102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-7.381468757064151E-2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-7.432141092509903E-2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xVal>
          <c:yVal>
            <c:numRef>
              <c:f>'Senate composition'!$R$3:$R$102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0.79658734103602757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0.89692604370600282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277E-403C-B580-57A2007A06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7883824"/>
        <c:axId val="907883408"/>
      </c:scatterChart>
      <c:valAx>
        <c:axId val="907883824"/>
        <c:scaling>
          <c:orientation val="minMax"/>
          <c:max val="1.2"/>
          <c:min val="-1.2"/>
        </c:scaling>
        <c:delete val="1"/>
        <c:axPos val="b"/>
        <c:numFmt formatCode="General" sourceLinked="1"/>
        <c:majorTickMark val="out"/>
        <c:minorTickMark val="none"/>
        <c:tickLblPos val="nextTo"/>
        <c:crossAx val="907883408"/>
        <c:crosses val="autoZero"/>
        <c:crossBetween val="midCat"/>
      </c:valAx>
      <c:valAx>
        <c:axId val="907883408"/>
        <c:scaling>
          <c:orientation val="minMax"/>
          <c:max val="1.2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9078838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Dot_House!$K$2</c:f>
              <c:strCache>
                <c:ptCount val="1"/>
                <c:pt idx="0">
                  <c:v>xDEM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4"/>
            <c:spPr>
              <a:solidFill>
                <a:srgbClr val="0380E5"/>
              </a:solidFill>
              <a:ln w="9525">
                <a:solidFill>
                  <a:srgbClr val="0364B5"/>
                </a:solidFill>
              </a:ln>
              <a:effectLst/>
            </c:spPr>
          </c:marker>
          <c:dPt>
            <c:idx val="12"/>
            <c:marker>
              <c:symbol val="circle"/>
              <c:size val="4"/>
              <c:spPr>
                <a:solidFill>
                  <a:srgbClr val="FF5736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3F6E-4AB6-A0A7-31424A4760DA}"/>
              </c:ext>
            </c:extLst>
          </c:dPt>
          <c:dPt>
            <c:idx val="38"/>
            <c:marker>
              <c:symbol val="circle"/>
              <c:size val="4"/>
              <c:spPr>
                <a:solidFill>
                  <a:srgbClr val="FF5736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19050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3F6E-4AB6-A0A7-31424A4760DA}"/>
              </c:ext>
            </c:extLst>
          </c:dPt>
          <c:dPt>
            <c:idx val="356"/>
            <c:marker>
              <c:symbol val="circle"/>
              <c:size val="4"/>
              <c:spPr>
                <a:solidFill>
                  <a:schemeClr val="bg2">
                    <a:lumMod val="90000"/>
                  </a:schemeClr>
                </a:solidFill>
                <a:ln w="3175">
                  <a:noFill/>
                </a:ln>
                <a:effectLst/>
              </c:spPr>
            </c:marker>
            <c:bubble3D val="0"/>
            <c:spPr>
              <a:ln w="3175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6-FACE-4004-933A-09BFAF0C448F}"/>
              </c:ext>
            </c:extLst>
          </c:dPt>
          <c:xVal>
            <c:numRef>
              <c:f>Dot_House!$K$3:$K$437</c:f>
              <c:numCache>
                <c:formatCode>0.0</c:formatCode>
                <c:ptCount val="435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6.1257422745431001E-17</c:v>
                </c:pt>
                <c:pt idx="13">
                  <c:v>-0.13052619222005138</c:v>
                </c:pt>
                <c:pt idx="14">
                  <c:v>-0.25881904510252085</c:v>
                </c:pt>
                <c:pt idx="15">
                  <c:v>-0.38268343236508973</c:v>
                </c:pt>
                <c:pt idx="16">
                  <c:v>-0.49999999999999978</c:v>
                </c:pt>
                <c:pt idx="17">
                  <c:v>-0.60876142900872066</c:v>
                </c:pt>
                <c:pt idx="18">
                  <c:v>-0.70710678118654746</c:v>
                </c:pt>
                <c:pt idx="19">
                  <c:v>-0.79335334029123505</c:v>
                </c:pt>
                <c:pt idx="20">
                  <c:v>-0.86602540378443871</c:v>
                </c:pt>
                <c:pt idx="21">
                  <c:v>-0.92387953251128674</c:v>
                </c:pt>
                <c:pt idx="22">
                  <c:v>-0.9659258262890682</c:v>
                </c:pt>
                <c:pt idx="23">
                  <c:v>-0.99144486137381038</c:v>
                </c:pt>
                <c:pt idx="24">
                  <c:v>-1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5.5588129585504302E-16</c:v>
                </c:pt>
                <c:pt idx="39">
                  <c:v>-0.13259034828085495</c:v>
                </c:pt>
                <c:pt idx="40">
                  <c:v>-0.26324723071631306</c:v>
                </c:pt>
                <c:pt idx="41">
                  <c:v>-0.39006537574678862</c:v>
                </c:pt>
                <c:pt idx="42">
                  <c:v>-0.51119548924814451</c:v>
                </c:pt>
                <c:pt idx="43">
                  <c:v>-0.62487122140427043</c:v>
                </c:pt>
                <c:pt idx="44">
                  <c:v>-0.7294349240648742</c:v>
                </c:pt>
                <c:pt idx="45">
                  <c:v>-0.82336182298821059</c:v>
                </c:pt>
                <c:pt idx="46">
                  <c:v>-0.90528225248302185</c:v>
                </c:pt>
                <c:pt idx="47">
                  <c:v>-0.97400162821853065</c:v>
                </c:pt>
                <c:pt idx="48">
                  <c:v>-1.0285178669539563</c:v>
                </c:pt>
                <c:pt idx="49">
                  <c:v>-1.0680359991686572</c:v>
                </c:pt>
                <c:pt idx="50">
                  <c:v>-1.0919797615078595</c:v>
                </c:pt>
                <c:pt idx="51">
                  <c:v>-1.1000000000000001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-0.19413839586331796</c:v>
                </c:pt>
                <c:pt idx="69">
                  <c:v>-0.32103400623506506</c:v>
                </c:pt>
                <c:pt idx="70">
                  <c:v>-0.44416578640789761</c:v>
                </c:pt>
                <c:pt idx="71">
                  <c:v>-0.56209012883974863</c:v>
                </c:pt>
                <c:pt idx="72">
                  <c:v>-0.67342447843485931</c:v>
                </c:pt>
                <c:pt idx="73">
                  <c:v>-0.77686354173819361</c:v>
                </c:pt>
                <c:pt idx="74">
                  <c:v>-0.87119459030775714</c:v>
                </c:pt>
                <c:pt idx="75">
                  <c:v>-0.95531167884677259</c:v>
                </c:pt>
                <c:pt idx="76">
                  <c:v>-1.028228611401107</c:v>
                </c:pt>
                <c:pt idx="77">
                  <c:v>-1.0890905036051484</c:v>
                </c:pt>
                <c:pt idx="78">
                  <c:v>-1.1371838054193628</c:v>
                </c:pt>
                <c:pt idx="79">
                  <c:v>-1.1719446668521039</c:v>
                </c:pt>
                <c:pt idx="80">
                  <c:v>-1.1929655485852315</c:v>
                </c:pt>
                <c:pt idx="81">
                  <c:v>-1.2000000000000002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  <c:pt idx="100">
                  <c:v>-0.25361741862096671</c:v>
                </c:pt>
                <c:pt idx="101">
                  <c:v>-0.37737008043080089</c:v>
                </c:pt>
                <c:pt idx="102">
                  <c:v>-0.49748846207461672</c:v>
                </c:pt>
                <c:pt idx="103">
                  <c:v>-0.61281575787379716</c:v>
                </c:pt>
                <c:pt idx="104">
                  <c:v>-0.72224130292548272</c:v>
                </c:pt>
                <c:pt idx="105">
                  <c:v>-0.8247112694127392</c:v>
                </c:pt>
                <c:pt idx="106">
                  <c:v>-0.91923881554251186</c:v>
                </c:pt>
                <c:pt idx="107">
                  <c:v>-1.0049135893715584</c:v>
                </c:pt>
                <c:pt idx="108">
                  <c:v>-1.0809104959933091</c:v>
                </c:pt>
                <c:pt idx="109">
                  <c:v>-1.1464976436528616</c:v>
                </c:pt>
                <c:pt idx="110">
                  <c:v>-1.201043392264673</c:v>
                </c:pt>
                <c:pt idx="111">
                  <c:v>-1.2440224364518717</c:v>
                </c:pt>
                <c:pt idx="112">
                  <c:v>-1.2750208645241998</c:v>
                </c:pt>
                <c:pt idx="113">
                  <c:v>-1.2937401446738561</c:v>
                </c:pt>
                <c:pt idx="114">
                  <c:v>-1.3000000000000003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  <c:pt idx="120">
                  <c:v>#N/A</c:v>
                </c:pt>
                <c:pt idx="121">
                  <c:v>#N/A</c:v>
                </c:pt>
                <c:pt idx="122">
                  <c:v>#N/A</c:v>
                </c:pt>
                <c:pt idx="123">
                  <c:v>#N/A</c:v>
                </c:pt>
                <c:pt idx="124">
                  <c:v>#N/A</c:v>
                </c:pt>
                <c:pt idx="125">
                  <c:v>#N/A</c:v>
                </c:pt>
                <c:pt idx="126">
                  <c:v>#N/A</c:v>
                </c:pt>
                <c:pt idx="127">
                  <c:v>#N/A</c:v>
                </c:pt>
                <c:pt idx="128">
                  <c:v>#N/A</c:v>
                </c:pt>
                <c:pt idx="129">
                  <c:v>#N/A</c:v>
                </c:pt>
                <c:pt idx="130">
                  <c:v>#N/A</c:v>
                </c:pt>
                <c:pt idx="131">
                  <c:v>#N/A</c:v>
                </c:pt>
                <c:pt idx="132">
                  <c:v>#N/A</c:v>
                </c:pt>
                <c:pt idx="133">
                  <c:v>#N/A</c:v>
                </c:pt>
                <c:pt idx="134">
                  <c:v>-0.18792657214471731</c:v>
                </c:pt>
                <c:pt idx="135">
                  <c:v>-0.31152930753884017</c:v>
                </c:pt>
                <c:pt idx="136">
                  <c:v>-0.43262379212492585</c:v>
                </c:pt>
                <c:pt idx="137">
                  <c:v>-0.55023504431549253</c:v>
                </c:pt>
                <c:pt idx="138">
                  <c:v>-0.66341612746219769</c:v>
                </c:pt>
                <c:pt idx="139">
                  <c:v>-0.7712557740329431</c:v>
                </c:pt>
                <c:pt idx="140">
                  <c:v>-0.87288572260222663</c:v>
                </c:pt>
                <c:pt idx="141">
                  <c:v>-0.96748770858161026</c:v>
                </c:pt>
                <c:pt idx="142">
                  <c:v>-1.0543000524050552</c:v>
                </c:pt>
                <c:pt idx="143">
                  <c:v>-1.1326237921249263</c:v>
                </c:pt>
                <c:pt idx="144">
                  <c:v>-1.2018283110426125</c:v>
                </c:pt>
                <c:pt idx="145">
                  <c:v>-1.2613564150633869</c:v>
                </c:pt>
                <c:pt idx="146">
                  <c:v>-1.3107288188956319</c:v>
                </c:pt>
                <c:pt idx="147">
                  <c:v>-1.3495480049741946</c:v>
                </c:pt>
                <c:pt idx="148">
                  <c:v>-1.3775014240380816</c:v>
                </c:pt>
                <c:pt idx="149">
                  <c:v>-1.3943640115933349</c:v>
                </c:pt>
                <c:pt idx="150">
                  <c:v>-1.4000000000000004</c:v>
                </c:pt>
                <c:pt idx="151">
                  <c:v>#N/A</c:v>
                </c:pt>
                <c:pt idx="152">
                  <c:v>#N/A</c:v>
                </c:pt>
                <c:pt idx="153">
                  <c:v>#N/A</c:v>
                </c:pt>
                <c:pt idx="154">
                  <c:v>#N/A</c:v>
                </c:pt>
                <c:pt idx="155">
                  <c:v>#N/A</c:v>
                </c:pt>
                <c:pt idx="156">
                  <c:v>#N/A</c:v>
                </c:pt>
                <c:pt idx="157">
                  <c:v>#N/A</c:v>
                </c:pt>
                <c:pt idx="158">
                  <c:v>#N/A</c:v>
                </c:pt>
                <c:pt idx="159">
                  <c:v>#N/A</c:v>
                </c:pt>
                <c:pt idx="160">
                  <c:v>#N/A</c:v>
                </c:pt>
                <c:pt idx="161">
                  <c:v>#N/A</c:v>
                </c:pt>
                <c:pt idx="162">
                  <c:v>#N/A</c:v>
                </c:pt>
                <c:pt idx="163">
                  <c:v>#N/A</c:v>
                </c:pt>
                <c:pt idx="164">
                  <c:v>#N/A</c:v>
                </c:pt>
                <c:pt idx="165">
                  <c:v>#N/A</c:v>
                </c:pt>
                <c:pt idx="166">
                  <c:v>#N/A</c:v>
                </c:pt>
                <c:pt idx="167">
                  <c:v>#N/A</c:v>
                </c:pt>
                <c:pt idx="168">
                  <c:v>#N/A</c:v>
                </c:pt>
                <c:pt idx="169">
                  <c:v>#N/A</c:v>
                </c:pt>
                <c:pt idx="170">
                  <c:v>#N/A</c:v>
                </c:pt>
                <c:pt idx="171">
                  <c:v>#N/A</c:v>
                </c:pt>
                <c:pt idx="172">
                  <c:v>-0.18080502038298404</c:v>
                </c:pt>
                <c:pt idx="173">
                  <c:v>-0.3000385406640656</c:v>
                </c:pt>
                <c:pt idx="174">
                  <c:v>-0.41732619587467806</c:v>
                </c:pt>
                <c:pt idx="175">
                  <c:v>-0.53190733056380279</c:v>
                </c:pt>
                <c:pt idx="176">
                  <c:v>-0.6430388421045804</c:v>
                </c:pt>
                <c:pt idx="177">
                  <c:v>-0.74999999999999933</c:v>
                </c:pt>
                <c:pt idx="178">
                  <c:v>-0.85209712009673266</c:v>
                </c:pt>
                <c:pt idx="179">
                  <c:v>-0.94866806339306509</c:v>
                </c:pt>
                <c:pt idx="180">
                  <c:v>-1.0390865302643983</c:v>
                </c:pt>
                <c:pt idx="181">
                  <c:v>-1.1227661222566512</c:v>
                </c:pt>
                <c:pt idx="182">
                  <c:v>-1.1991641451052515</c:v>
                </c:pt>
                <c:pt idx="183">
                  <c:v>-1.2677851283156916</c:v>
                </c:pt>
                <c:pt idx="184">
                  <c:v>-1.3281840384798147</c:v>
                </c:pt>
                <c:pt idx="185">
                  <c:v>-1.379969165488236</c:v>
                </c:pt>
                <c:pt idx="186">
                  <c:v>-1.4228046629207183</c:v>
                </c:pt>
                <c:pt idx="187">
                  <c:v>-1.456412726139078</c:v>
                </c:pt>
                <c:pt idx="188">
                  <c:v>-1.4805753939568695</c:v>
                </c:pt>
                <c:pt idx="189">
                  <c:v>-1.4951359622013154</c:v>
                </c:pt>
                <c:pt idx="190">
                  <c:v>-1.5000000000000004</c:v>
                </c:pt>
                <c:pt idx="191">
                  <c:v>#N/A</c:v>
                </c:pt>
                <c:pt idx="192">
                  <c:v>#N/A</c:v>
                </c:pt>
                <c:pt idx="193">
                  <c:v>#N/A</c:v>
                </c:pt>
                <c:pt idx="194">
                  <c:v>#N/A</c:v>
                </c:pt>
                <c:pt idx="195">
                  <c:v>#N/A</c:v>
                </c:pt>
                <c:pt idx="196">
                  <c:v>#N/A</c:v>
                </c:pt>
                <c:pt idx="197">
                  <c:v>#N/A</c:v>
                </c:pt>
                <c:pt idx="198">
                  <c:v>#N/A</c:v>
                </c:pt>
                <c:pt idx="199">
                  <c:v>#N/A</c:v>
                </c:pt>
                <c:pt idx="200">
                  <c:v>#N/A</c:v>
                </c:pt>
                <c:pt idx="201">
                  <c:v>#N/A</c:v>
                </c:pt>
                <c:pt idx="202">
                  <c:v>#N/A</c:v>
                </c:pt>
                <c:pt idx="203">
                  <c:v>#N/A</c:v>
                </c:pt>
                <c:pt idx="204">
                  <c:v>#N/A</c:v>
                </c:pt>
                <c:pt idx="205">
                  <c:v>#N/A</c:v>
                </c:pt>
                <c:pt idx="206">
                  <c:v>#N/A</c:v>
                </c:pt>
                <c:pt idx="207">
                  <c:v>#N/A</c:v>
                </c:pt>
                <c:pt idx="208">
                  <c:v>#N/A</c:v>
                </c:pt>
                <c:pt idx="209">
                  <c:v>#N/A</c:v>
                </c:pt>
                <c:pt idx="210">
                  <c:v>#N/A</c:v>
                </c:pt>
                <c:pt idx="211">
                  <c:v>#N/A</c:v>
                </c:pt>
                <c:pt idx="212">
                  <c:v>#N/A</c:v>
                </c:pt>
                <c:pt idx="213">
                  <c:v>#N/A</c:v>
                </c:pt>
                <c:pt idx="214">
                  <c:v>-0.23846762588188039</c:v>
                </c:pt>
                <c:pt idx="215">
                  <c:v>-0.35603349433010445</c:v>
                </c:pt>
                <c:pt idx="216">
                  <c:v>-0.47160827905744823</c:v>
                </c:pt>
                <c:pt idx="217">
                  <c:v>-0.58454563898623368</c:v>
                </c:pt>
                <c:pt idx="218">
                  <c:v>-0.69421398258809497</c:v>
                </c:pt>
                <c:pt idx="219">
                  <c:v>-0.80000000000000182</c:v>
                </c:pt>
                <c:pt idx="220">
                  <c:v>-0.90131209290179737</c:v>
                </c:pt>
                <c:pt idx="221">
                  <c:v>-0.99758368297397493</c:v>
                </c:pt>
                <c:pt idx="222">
                  <c:v>-1.0882763804334727</c:v>
                </c:pt>
                <c:pt idx="223">
                  <c:v>-1.1728829949277235</c:v>
                </c:pt>
                <c:pt idx="224">
                  <c:v>-1.2509303719488485</c:v>
                </c:pt>
                <c:pt idx="225">
                  <c:v>-1.3219820389055927</c:v>
                </c:pt>
                <c:pt idx="226">
                  <c:v>-1.3856406460551027</c:v>
                </c:pt>
                <c:pt idx="227">
                  <c:v>-1.4415501886438709</c:v>
                </c:pt>
                <c:pt idx="228">
                  <c:v>-1.4893979978307275</c:v>
                </c:pt>
                <c:pt idx="229">
                  <c:v>-1.5289164892578258</c:v>
                </c:pt>
                <c:pt idx="230">
                  <c:v>-1.5598846594909184</c:v>
                </c:pt>
                <c:pt idx="231">
                  <c:v>-1.5821293219602062</c:v>
                </c:pt>
                <c:pt idx="232">
                  <c:v>-1.5955260754898888</c:v>
                </c:pt>
                <c:pt idx="233">
                  <c:v>-1.6000000000000005</c:v>
                </c:pt>
                <c:pt idx="234">
                  <c:v>#N/A</c:v>
                </c:pt>
                <c:pt idx="235">
                  <c:v>#N/A</c:v>
                </c:pt>
                <c:pt idx="236">
                  <c:v>#N/A</c:v>
                </c:pt>
                <c:pt idx="237">
                  <c:v>#N/A</c:v>
                </c:pt>
                <c:pt idx="238">
                  <c:v>#N/A</c:v>
                </c:pt>
                <c:pt idx="239">
                  <c:v>#N/A</c:v>
                </c:pt>
                <c:pt idx="240">
                  <c:v>#N/A</c:v>
                </c:pt>
                <c:pt idx="241">
                  <c:v>#N/A</c:v>
                </c:pt>
                <c:pt idx="242">
                  <c:v>#N/A</c:v>
                </c:pt>
                <c:pt idx="243">
                  <c:v>#N/A</c:v>
                </c:pt>
                <c:pt idx="244">
                  <c:v>#N/A</c:v>
                </c:pt>
                <c:pt idx="245">
                  <c:v>#N/A</c:v>
                </c:pt>
                <c:pt idx="246">
                  <c:v>#N/A</c:v>
                </c:pt>
                <c:pt idx="247">
                  <c:v>#N/A</c:v>
                </c:pt>
                <c:pt idx="248">
                  <c:v>#N/A</c:v>
                </c:pt>
                <c:pt idx="249">
                  <c:v>#N/A</c:v>
                </c:pt>
                <c:pt idx="250">
                  <c:v>#N/A</c:v>
                </c:pt>
                <c:pt idx="251">
                  <c:v>#N/A</c:v>
                </c:pt>
                <c:pt idx="252">
                  <c:v>#N/A</c:v>
                </c:pt>
                <c:pt idx="253">
                  <c:v>#N/A</c:v>
                </c:pt>
                <c:pt idx="254">
                  <c:v>#N/A</c:v>
                </c:pt>
                <c:pt idx="255">
                  <c:v>#N/A</c:v>
                </c:pt>
                <c:pt idx="256">
                  <c:v>#N/A</c:v>
                </c:pt>
                <c:pt idx="257">
                  <c:v>#N/A</c:v>
                </c:pt>
                <c:pt idx="258">
                  <c:v>-0.17769838755501072</c:v>
                </c:pt>
                <c:pt idx="259">
                  <c:v>-0.2952019020337816</c:v>
                </c:pt>
                <c:pt idx="260">
                  <c:v>-0.41126722251943498</c:v>
                </c:pt>
                <c:pt idx="261">
                  <c:v>-0.52532889043741071</c:v>
                </c:pt>
                <c:pt idx="262">
                  <c:v>-0.6368312088070508</c:v>
                </c:pt>
                <c:pt idx="263">
                  <c:v>-0.7452309495414321</c:v>
                </c:pt>
                <c:pt idx="264">
                  <c:v>-0.85</c:v>
                </c:pt>
                <c:pt idx="265">
                  <c:v>-0.95062793590026973</c:v>
                </c:pt>
                <c:pt idx="266">
                  <c:v>-1.0466245080536194</c:v>
                </c:pt>
                <c:pt idx="267">
                  <c:v>-1.1375220308100589</c:v>
                </c:pt>
                <c:pt idx="268">
                  <c:v>-1.222877660575707</c:v>
                </c:pt>
                <c:pt idx="269">
                  <c:v>-1.302275553302263</c:v>
                </c:pt>
                <c:pt idx="270">
                  <c:v>-1.375328890437411</c:v>
                </c:pt>
                <c:pt idx="271">
                  <c:v>-1.4416817634659247</c:v>
                </c:pt>
                <c:pt idx="272">
                  <c:v>-1.5010109078601763</c:v>
                </c:pt>
                <c:pt idx="273">
                  <c:v>-1.5530272779924221</c:v>
                </c:pt>
                <c:pt idx="274">
                  <c:v>-1.5974774553360447</c:v>
                </c:pt>
                <c:pt idx="275">
                  <c:v>-1.6341448830951426</c:v>
                </c:pt>
                <c:pt idx="276">
                  <c:v>-1.6628509212474702</c:v>
                </c:pt>
                <c:pt idx="277">
                  <c:v>-1.6834557168606703</c:v>
                </c:pt>
                <c:pt idx="278">
                  <c:v>-1.6958588854417018</c:v>
                </c:pt>
                <c:pt idx="279">
                  <c:v>-1.7000000000000006</c:v>
                </c:pt>
                <c:pt idx="280">
                  <c:v>#N/A</c:v>
                </c:pt>
                <c:pt idx="281">
                  <c:v>#N/A</c:v>
                </c:pt>
                <c:pt idx="282">
                  <c:v>#N/A</c:v>
                </c:pt>
                <c:pt idx="283">
                  <c:v>#N/A</c:v>
                </c:pt>
                <c:pt idx="284">
                  <c:v>#N/A</c:v>
                </c:pt>
                <c:pt idx="285">
                  <c:v>#N/A</c:v>
                </c:pt>
                <c:pt idx="286">
                  <c:v>#N/A</c:v>
                </c:pt>
                <c:pt idx="287">
                  <c:v>#N/A</c:v>
                </c:pt>
                <c:pt idx="288">
                  <c:v>#N/A</c:v>
                </c:pt>
                <c:pt idx="289">
                  <c:v>#N/A</c:v>
                </c:pt>
                <c:pt idx="290">
                  <c:v>#N/A</c:v>
                </c:pt>
                <c:pt idx="291">
                  <c:v>#N/A</c:v>
                </c:pt>
                <c:pt idx="292">
                  <c:v>#N/A</c:v>
                </c:pt>
                <c:pt idx="293">
                  <c:v>#N/A</c:v>
                </c:pt>
                <c:pt idx="294">
                  <c:v>#N/A</c:v>
                </c:pt>
                <c:pt idx="295">
                  <c:v>#N/A</c:v>
                </c:pt>
                <c:pt idx="296">
                  <c:v>#N/A</c:v>
                </c:pt>
                <c:pt idx="297">
                  <c:v>#N/A</c:v>
                </c:pt>
                <c:pt idx="298">
                  <c:v>#N/A</c:v>
                </c:pt>
                <c:pt idx="299">
                  <c:v>#N/A</c:v>
                </c:pt>
                <c:pt idx="300">
                  <c:v>#N/A</c:v>
                </c:pt>
                <c:pt idx="301">
                  <c:v>#N/A</c:v>
                </c:pt>
                <c:pt idx="302">
                  <c:v>#N/A</c:v>
                </c:pt>
                <c:pt idx="303">
                  <c:v>#N/A</c:v>
                </c:pt>
                <c:pt idx="304">
                  <c:v>#N/A</c:v>
                </c:pt>
                <c:pt idx="305">
                  <c:v>#N/A</c:v>
                </c:pt>
                <c:pt idx="306">
                  <c:v>-0.23494714599609257</c:v>
                </c:pt>
                <c:pt idx="307">
                  <c:v>-0.35116257962903086</c:v>
                </c:pt>
                <c:pt idx="308">
                  <c:v>-0.46587428118453772</c:v>
                </c:pt>
                <c:pt idx="309">
                  <c:v>-0.57859103754569063</c:v>
                </c:pt>
                <c:pt idx="310">
                  <c:v>-0.68883017825716175</c:v>
                </c:pt>
                <c:pt idx="311">
                  <c:v>-0.79611964239420241</c:v>
                </c:pt>
                <c:pt idx="312">
                  <c:v>-0.89999999999999991</c:v>
                </c:pt>
                <c:pt idx="313">
                  <c:v>-1.0000264194352839</c:v>
                </c:pt>
                <c:pt idx="314">
                  <c:v>-1.0957705722156976</c:v>
                </c:pt>
                <c:pt idx="315">
                  <c:v>-1.1868224671801244</c:v>
                </c:pt>
                <c:pt idx="316">
                  <c:v>-1.2727922061357859</c:v>
                </c:pt>
                <c:pt idx="317">
                  <c:v>-1.3533116534621596</c:v>
                </c:pt>
                <c:pt idx="318">
                  <c:v>-1.4280360125242237</c:v>
                </c:pt>
                <c:pt idx="319">
                  <c:v>-1.4966453021445822</c:v>
                </c:pt>
                <c:pt idx="320">
                  <c:v>-1.5588457268119902</c:v>
                </c:pt>
                <c:pt idx="321">
                  <c:v>-1.6143709347588395</c:v>
                </c:pt>
                <c:pt idx="322">
                  <c:v>-1.6629831585203168</c:v>
                </c:pt>
                <c:pt idx="323">
                  <c:v>-1.7044742330911906</c:v>
                </c:pt>
                <c:pt idx="324">
                  <c:v>-1.7386664873203235</c:v>
                </c:pt>
                <c:pt idx="325">
                  <c:v>-1.7654135047258155</c:v>
                </c:pt>
                <c:pt idx="326">
                  <c:v>-1.7846007504728594</c:v>
                </c:pt>
                <c:pt idx="327">
                  <c:v>-1.7961460618294869</c:v>
                </c:pt>
                <c:pt idx="328">
                  <c:v>-1.8000000000000007</c:v>
                </c:pt>
                <c:pt idx="329">
                  <c:v>#N/A</c:v>
                </c:pt>
                <c:pt idx="330">
                  <c:v>#N/A</c:v>
                </c:pt>
                <c:pt idx="331">
                  <c:v>#N/A</c:v>
                </c:pt>
                <c:pt idx="332">
                  <c:v>#N/A</c:v>
                </c:pt>
                <c:pt idx="333">
                  <c:v>#N/A</c:v>
                </c:pt>
                <c:pt idx="334">
                  <c:v>#N/A</c:v>
                </c:pt>
                <c:pt idx="335">
                  <c:v>#N/A</c:v>
                </c:pt>
                <c:pt idx="336">
                  <c:v>#N/A</c:v>
                </c:pt>
                <c:pt idx="337">
                  <c:v>#N/A</c:v>
                </c:pt>
                <c:pt idx="338">
                  <c:v>#N/A</c:v>
                </c:pt>
                <c:pt idx="339">
                  <c:v>#N/A</c:v>
                </c:pt>
                <c:pt idx="340">
                  <c:v>#N/A</c:v>
                </c:pt>
                <c:pt idx="341">
                  <c:v>#N/A</c:v>
                </c:pt>
                <c:pt idx="342">
                  <c:v>#N/A</c:v>
                </c:pt>
                <c:pt idx="343">
                  <c:v>#N/A</c:v>
                </c:pt>
                <c:pt idx="344">
                  <c:v>#N/A</c:v>
                </c:pt>
                <c:pt idx="345">
                  <c:v>#N/A</c:v>
                </c:pt>
                <c:pt idx="346">
                  <c:v>#N/A</c:v>
                </c:pt>
                <c:pt idx="347">
                  <c:v>#N/A</c:v>
                </c:pt>
                <c:pt idx="348">
                  <c:v>#N/A</c:v>
                </c:pt>
                <c:pt idx="349">
                  <c:v>#N/A</c:v>
                </c:pt>
                <c:pt idx="350">
                  <c:v>#N/A</c:v>
                </c:pt>
                <c:pt idx="351">
                  <c:v>#N/A</c:v>
                </c:pt>
                <c:pt idx="352">
                  <c:v>#N/A</c:v>
                </c:pt>
                <c:pt idx="353">
                  <c:v>#N/A</c:v>
                </c:pt>
                <c:pt idx="354">
                  <c:v>#N/A</c:v>
                </c:pt>
                <c:pt idx="355">
                  <c:v>#N/A</c:v>
                </c:pt>
                <c:pt idx="356">
                  <c:v>-0.1753098829802745</c:v>
                </c:pt>
                <c:pt idx="357">
                  <c:v>-0.29144414426950305</c:v>
                </c:pt>
                <c:pt idx="358">
                  <c:v>-0.40647285809234651</c:v>
                </c:pt>
                <c:pt idx="359">
                  <c:v>-0.51995968113695901</c:v>
                </c:pt>
                <c:pt idx="360">
                  <c:v>-0.63147411901135464</c:v>
                </c:pt>
                <c:pt idx="361">
                  <c:v>-0.74059315925609215</c:v>
                </c:pt>
                <c:pt idx="362">
                  <c:v>-0.84690287597542446</c:v>
                </c:pt>
                <c:pt idx="363">
                  <c:v>-0.95000000000000151</c:v>
                </c:pt>
                <c:pt idx="364">
                  <c:v>-1.0494934486249623</c:v>
                </c:pt>
                <c:pt idx="365">
                  <c:v>-1.1450058091205888</c:v>
                </c:pt>
                <c:pt idx="366">
                  <c:v>-1.2361747703880612</c:v>
                </c:pt>
                <c:pt idx="367">
                  <c:v>-1.3226544973295622</c:v>
                </c:pt>
                <c:pt idx="368">
                  <c:v>-1.4041169427192532</c:v>
                </c:pt>
                <c:pt idx="369">
                  <c:v>-1.4802530915987751</c:v>
                </c:pt>
                <c:pt idx="370">
                  <c:v>-1.5507741334768228</c:v>
                </c:pt>
                <c:pt idx="371">
                  <c:v>-1.6154125578862681</c:v>
                </c:pt>
                <c:pt idx="372">
                  <c:v>-1.6739231691429917</c:v>
                </c:pt>
                <c:pt idx="373">
                  <c:v>-1.7260840164570963</c:v>
                </c:pt>
                <c:pt idx="374">
                  <c:v>-1.7716972358682774</c:v>
                </c:pt>
                <c:pt idx="375">
                  <c:v>-1.8105898008115988</c:v>
                </c:pt>
                <c:pt idx="376">
                  <c:v>-1.8426141784665191</c:v>
                </c:pt>
                <c:pt idx="377">
                  <c:v>-1.8676488893994143</c:v>
                </c:pt>
                <c:pt idx="378">
                  <c:v>-1.885598968376679</c:v>
                </c:pt>
                <c:pt idx="379">
                  <c:v>-1.8963963246003845</c:v>
                </c:pt>
                <c:pt idx="380">
                  <c:v>-1.9000000000000008</c:v>
                </c:pt>
                <c:pt idx="381">
                  <c:v>#N/A</c:v>
                </c:pt>
                <c:pt idx="382">
                  <c:v>#N/A</c:v>
                </c:pt>
                <c:pt idx="383">
                  <c:v>#N/A</c:v>
                </c:pt>
                <c:pt idx="384">
                  <c:v>#N/A</c:v>
                </c:pt>
                <c:pt idx="385">
                  <c:v>#N/A</c:v>
                </c:pt>
                <c:pt idx="386">
                  <c:v>#N/A</c:v>
                </c:pt>
                <c:pt idx="387">
                  <c:v>#N/A</c:v>
                </c:pt>
                <c:pt idx="388">
                  <c:v>#N/A</c:v>
                </c:pt>
                <c:pt idx="389">
                  <c:v>#N/A</c:v>
                </c:pt>
                <c:pt idx="390">
                  <c:v>#N/A</c:v>
                </c:pt>
                <c:pt idx="391">
                  <c:v>#N/A</c:v>
                </c:pt>
                <c:pt idx="392">
                  <c:v>#N/A</c:v>
                </c:pt>
                <c:pt idx="393">
                  <c:v>#N/A</c:v>
                </c:pt>
                <c:pt idx="394">
                  <c:v>#N/A</c:v>
                </c:pt>
                <c:pt idx="395">
                  <c:v>#N/A</c:v>
                </c:pt>
                <c:pt idx="396">
                  <c:v>#N/A</c:v>
                </c:pt>
                <c:pt idx="397">
                  <c:v>#N/A</c:v>
                </c:pt>
                <c:pt idx="398">
                  <c:v>#N/A</c:v>
                </c:pt>
                <c:pt idx="399">
                  <c:v>#N/A</c:v>
                </c:pt>
                <c:pt idx="400">
                  <c:v>#N/A</c:v>
                </c:pt>
                <c:pt idx="401">
                  <c:v>#N/A</c:v>
                </c:pt>
                <c:pt idx="402">
                  <c:v>#N/A</c:v>
                </c:pt>
                <c:pt idx="403">
                  <c:v>#N/A</c:v>
                </c:pt>
                <c:pt idx="404">
                  <c:v>#N/A</c:v>
                </c:pt>
                <c:pt idx="405">
                  <c:v>#N/A</c:v>
                </c:pt>
                <c:pt idx="406">
                  <c:v>#N/A</c:v>
                </c:pt>
                <c:pt idx="407">
                  <c:v>#N/A</c:v>
                </c:pt>
                <c:pt idx="408">
                  <c:v>#N/A</c:v>
                </c:pt>
                <c:pt idx="409">
                  <c:v>-0.17759179064586741</c:v>
                </c:pt>
                <c:pt idx="410">
                  <c:v>-0.29529312800496021</c:v>
                </c:pt>
                <c:pt idx="411">
                  <c:v>-0.41195723748219454</c:v>
                </c:pt>
                <c:pt idx="412">
                  <c:v>-0.52717433213813258</c:v>
                </c:pt>
                <c:pt idx="413">
                  <c:v>-0.6405397077256727</c:v>
                </c:pt>
                <c:pt idx="414">
                  <c:v>-0.75165516422847367</c:v>
                </c:pt>
                <c:pt idx="415">
                  <c:v>-0.86013040455303824</c:v>
                </c:pt>
                <c:pt idx="416">
                  <c:v>-0.96558440546148683</c:v>
                </c:pt>
                <c:pt idx="417">
                  <c:v>-1.0676467559295788</c:v>
                </c:pt>
                <c:pt idx="418">
                  <c:v>-1.1659589582289414</c:v>
                </c:pt>
                <c:pt idx="419">
                  <c:v>-1.2601756871634193</c:v>
                </c:pt>
                <c:pt idx="420">
                  <c:v>-1.349966003036418</c:v>
                </c:pt>
                <c:pt idx="421">
                  <c:v>-1.4350145140886597</c:v>
                </c:pt>
                <c:pt idx="422">
                  <c:v>-1.5150224843232374</c:v>
                </c:pt>
                <c:pt idx="423">
                  <c:v>-1.5897088828267036</c:v>
                </c:pt>
                <c:pt idx="424">
                  <c:v>-1.6588113709004011</c:v>
                </c:pt>
                <c:pt idx="425">
                  <c:v>-1.7220872235347087</c:v>
                </c:pt>
                <c:pt idx="426">
                  <c:v>-1.7793141819894924</c:v>
                </c:pt>
                <c:pt idx="427">
                  <c:v>-1.8302912344860354</c:v>
                </c:pt>
                <c:pt idx="428">
                  <c:v>-1.8748393222682402</c:v>
                </c:pt>
                <c:pt idx="429">
                  <c:v>-1.9128019685530435</c:v>
                </c:pt>
                <c:pt idx="430">
                  <c:v>-1.9440458281608208</c:v>
                </c:pt>
                <c:pt idx="431">
                  <c:v>-1.9684611558951932</c:v>
                </c:pt>
                <c:pt idx="432">
                  <c:v>-1.9859621920270338</c:v>
                </c:pt>
                <c:pt idx="433">
                  <c:v>-1.9964874635286434</c:v>
                </c:pt>
                <c:pt idx="434">
                  <c:v>-2.0000000000000009</c:v>
                </c:pt>
              </c:numCache>
            </c:numRef>
          </c:xVal>
          <c:yVal>
            <c:numRef>
              <c:f>Dot_House!$L$3:$L$437</c:f>
              <c:numCache>
                <c:formatCode>0.0</c:formatCode>
                <c:ptCount val="435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1</c:v>
                </c:pt>
                <c:pt idx="13">
                  <c:v>0.99144486137381049</c:v>
                </c:pt>
                <c:pt idx="14">
                  <c:v>0.96592582628906831</c:v>
                </c:pt>
                <c:pt idx="15">
                  <c:v>0.92387953251128674</c:v>
                </c:pt>
                <c:pt idx="16">
                  <c:v>0.86602540378443871</c:v>
                </c:pt>
                <c:pt idx="17">
                  <c:v>0.79335334029123517</c:v>
                </c:pt>
                <c:pt idx="18">
                  <c:v>0.70710678118654757</c:v>
                </c:pt>
                <c:pt idx="19">
                  <c:v>0.60876142900872088</c:v>
                </c:pt>
                <c:pt idx="20">
                  <c:v>0.49999999999999994</c:v>
                </c:pt>
                <c:pt idx="21">
                  <c:v>0.38268343236508989</c:v>
                </c:pt>
                <c:pt idx="22">
                  <c:v>0.25881904510252102</c:v>
                </c:pt>
                <c:pt idx="23">
                  <c:v>0.13052619222005157</c:v>
                </c:pt>
                <c:pt idx="24">
                  <c:v>1.22514845490862E-16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1.1000000000000001</c:v>
                </c:pt>
                <c:pt idx="39">
                  <c:v>1.0919797615078595</c:v>
                </c:pt>
                <c:pt idx="40">
                  <c:v>1.0680359991686574</c:v>
                </c:pt>
                <c:pt idx="41">
                  <c:v>1.0285178669539567</c:v>
                </c:pt>
                <c:pt idx="42">
                  <c:v>0.97400162821853142</c:v>
                </c:pt>
                <c:pt idx="43">
                  <c:v>0.90528225248302274</c:v>
                </c:pt>
                <c:pt idx="44">
                  <c:v>0.8233618229882117</c:v>
                </c:pt>
                <c:pt idx="45">
                  <c:v>0.72943492406487553</c:v>
                </c:pt>
                <c:pt idx="46">
                  <c:v>0.62487122140427176</c:v>
                </c:pt>
                <c:pt idx="47">
                  <c:v>0.51119548924814606</c:v>
                </c:pt>
                <c:pt idx="48">
                  <c:v>0.39006537574678946</c:v>
                </c:pt>
                <c:pt idx="49">
                  <c:v>0.26324723071631345</c:v>
                </c:pt>
                <c:pt idx="50">
                  <c:v>0.13259034828085489</c:v>
                </c:pt>
                <c:pt idx="51">
                  <c:v>-8.4222993163018963E-16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1.1841918270498315</c:v>
                </c:pt>
                <c:pt idx="69">
                  <c:v>1.1562599910230678</c:v>
                </c:pt>
                <c:pt idx="70">
                  <c:v>1.1147720637801497</c:v>
                </c:pt>
                <c:pt idx="71">
                  <c:v>1.0602144533352273</c:v>
                </c:pt>
                <c:pt idx="72">
                  <c:v>0.99322679778826861</c:v>
                </c:pt>
                <c:pt idx="73">
                  <c:v>0.91459446615316353</c:v>
                </c:pt>
                <c:pt idx="74">
                  <c:v>0.82523935062410814</c:v>
                </c:pt>
                <c:pt idx="75">
                  <c:v>0.72620905823251825</c:v>
                </c:pt>
                <c:pt idx="76">
                  <c:v>0.61866462861242655</c:v>
                </c:pt>
                <c:pt idx="77">
                  <c:v>0.50386692187231785</c:v>
                </c:pt>
                <c:pt idx="78">
                  <c:v>0.38316183616317678</c:v>
                </c:pt>
                <c:pt idx="79">
                  <c:v>0.25796452825323019</c:v>
                </c:pt>
                <c:pt idx="80">
                  <c:v>0.12974282210873139</c:v>
                </c:pt>
                <c:pt idx="81">
                  <c:v>1.2128319182291848E-15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  <c:pt idx="100">
                  <c:v>1.2750208645241998</c:v>
                </c:pt>
                <c:pt idx="101">
                  <c:v>1.2440224364518719</c:v>
                </c:pt>
                <c:pt idx="102">
                  <c:v>1.201043392264673</c:v>
                </c:pt>
                <c:pt idx="103">
                  <c:v>1.1464976436528618</c:v>
                </c:pt>
                <c:pt idx="104">
                  <c:v>1.0809104959933094</c:v>
                </c:pt>
                <c:pt idx="105">
                  <c:v>1.0049135893715584</c:v>
                </c:pt>
                <c:pt idx="106">
                  <c:v>0.91923881554251208</c:v>
                </c:pt>
                <c:pt idx="107">
                  <c:v>0.82471126941273931</c:v>
                </c:pt>
                <c:pt idx="108">
                  <c:v>0.72224130292548294</c:v>
                </c:pt>
                <c:pt idx="109">
                  <c:v>0.61281575787379738</c:v>
                </c:pt>
                <c:pt idx="110">
                  <c:v>0.49748846207461694</c:v>
                </c:pt>
                <c:pt idx="111">
                  <c:v>0.37737008043080117</c:v>
                </c:pt>
                <c:pt idx="112">
                  <c:v>0.25361741862096726</c:v>
                </c:pt>
                <c:pt idx="113">
                  <c:v>0.1274222824284291</c:v>
                </c:pt>
                <c:pt idx="114">
                  <c:v>1.5926929913812063E-16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  <c:pt idx="120">
                  <c:v>#N/A</c:v>
                </c:pt>
                <c:pt idx="121">
                  <c:v>#N/A</c:v>
                </c:pt>
                <c:pt idx="122">
                  <c:v>#N/A</c:v>
                </c:pt>
                <c:pt idx="123">
                  <c:v>#N/A</c:v>
                </c:pt>
                <c:pt idx="124">
                  <c:v>#N/A</c:v>
                </c:pt>
                <c:pt idx="125">
                  <c:v>#N/A</c:v>
                </c:pt>
                <c:pt idx="126">
                  <c:v>#N/A</c:v>
                </c:pt>
                <c:pt idx="127">
                  <c:v>#N/A</c:v>
                </c:pt>
                <c:pt idx="128">
                  <c:v>#N/A</c:v>
                </c:pt>
                <c:pt idx="129">
                  <c:v>#N/A</c:v>
                </c:pt>
                <c:pt idx="130">
                  <c:v>#N/A</c:v>
                </c:pt>
                <c:pt idx="131">
                  <c:v>#N/A</c:v>
                </c:pt>
                <c:pt idx="132">
                  <c:v>#N/A</c:v>
                </c:pt>
                <c:pt idx="133">
                  <c:v>#N/A</c:v>
                </c:pt>
                <c:pt idx="134">
                  <c:v>1.3873296664751091</c:v>
                </c:pt>
                <c:pt idx="135">
                  <c:v>1.3648990770545535</c:v>
                </c:pt>
                <c:pt idx="136">
                  <c:v>1.3314791228132157</c:v>
                </c:pt>
                <c:pt idx="137">
                  <c:v>1.2873388815720315</c:v>
                </c:pt>
                <c:pt idx="138">
                  <c:v>1.2328337445994337</c:v>
                </c:pt>
                <c:pt idx="139">
                  <c:v>1.1684025552098245</c:v>
                </c:pt>
                <c:pt idx="140">
                  <c:v>1.0945640754552424</c:v>
                </c:pt>
                <c:pt idx="141">
                  <c:v>1.0119128093583489</c:v>
                </c:pt>
                <c:pt idx="142">
                  <c:v>0.92111421631559853</c:v>
                </c:pt>
                <c:pt idx="143">
                  <c:v>0.82289935320946317</c:v>
                </c:pt>
                <c:pt idx="144">
                  <c:v>0.71805898836826942</c:v>
                </c:pt>
                <c:pt idx="145">
                  <c:v>0.60743723476458222</c:v>
                </c:pt>
                <c:pt idx="146">
                  <c:v>0.49192475371388122</c:v>
                </c:pt>
                <c:pt idx="147">
                  <c:v>0.37245158379334659</c:v>
                </c:pt>
                <c:pt idx="148">
                  <c:v>0.24997965271809272</c:v>
                </c:pt>
                <c:pt idx="149">
                  <c:v>0.12549503246480834</c:v>
                </c:pt>
                <c:pt idx="150">
                  <c:v>1.4149705712673824E-15</c:v>
                </c:pt>
                <c:pt idx="151">
                  <c:v>#N/A</c:v>
                </c:pt>
                <c:pt idx="152">
                  <c:v>#N/A</c:v>
                </c:pt>
                <c:pt idx="153">
                  <c:v>#N/A</c:v>
                </c:pt>
                <c:pt idx="154">
                  <c:v>#N/A</c:v>
                </c:pt>
                <c:pt idx="155">
                  <c:v>#N/A</c:v>
                </c:pt>
                <c:pt idx="156">
                  <c:v>#N/A</c:v>
                </c:pt>
                <c:pt idx="157">
                  <c:v>#N/A</c:v>
                </c:pt>
                <c:pt idx="158">
                  <c:v>#N/A</c:v>
                </c:pt>
                <c:pt idx="159">
                  <c:v>#N/A</c:v>
                </c:pt>
                <c:pt idx="160">
                  <c:v>#N/A</c:v>
                </c:pt>
                <c:pt idx="161">
                  <c:v>#N/A</c:v>
                </c:pt>
                <c:pt idx="162">
                  <c:v>#N/A</c:v>
                </c:pt>
                <c:pt idx="163">
                  <c:v>#N/A</c:v>
                </c:pt>
                <c:pt idx="164">
                  <c:v>#N/A</c:v>
                </c:pt>
                <c:pt idx="165">
                  <c:v>#N/A</c:v>
                </c:pt>
                <c:pt idx="166">
                  <c:v>#N/A</c:v>
                </c:pt>
                <c:pt idx="167">
                  <c:v>#N/A</c:v>
                </c:pt>
                <c:pt idx="168">
                  <c:v>#N/A</c:v>
                </c:pt>
                <c:pt idx="169">
                  <c:v>#N/A</c:v>
                </c:pt>
                <c:pt idx="170">
                  <c:v>#N/A</c:v>
                </c:pt>
                <c:pt idx="171">
                  <c:v>#N/A</c:v>
                </c:pt>
                <c:pt idx="172">
                  <c:v>1.4890633111470815</c:v>
                </c:pt>
                <c:pt idx="173">
                  <c:v>1.4696859780634022</c:v>
                </c:pt>
                <c:pt idx="174">
                  <c:v>1.4407771674470591</c:v>
                </c:pt>
                <c:pt idx="175">
                  <c:v>1.4025243640281231</c:v>
                </c:pt>
                <c:pt idx="176">
                  <c:v>1.3551756519155742</c:v>
                </c:pt>
                <c:pt idx="177">
                  <c:v>1.2990381056766587</c:v>
                </c:pt>
                <c:pt idx="178">
                  <c:v>1.234475798840486</c:v>
                </c:pt>
                <c:pt idx="179">
                  <c:v>1.1619074427414831</c:v>
                </c:pt>
                <c:pt idx="180">
                  <c:v>1.0818036710157231</c:v>
                </c:pt>
                <c:pt idx="181">
                  <c:v>0.99468398736119412</c:v>
                </c:pt>
                <c:pt idx="182">
                  <c:v>0.90111339635696952</c:v>
                </c:pt>
                <c:pt idx="183">
                  <c:v>0.80169873919170331</c:v>
                </c:pt>
                <c:pt idx="184">
                  <c:v>0.6970847580656544</c:v>
                </c:pt>
                <c:pt idx="185">
                  <c:v>0.58794991479011416</c:v>
                </c:pt>
                <c:pt idx="186">
                  <c:v>0.47500199070221011</c:v>
                </c:pt>
                <c:pt idx="187">
                  <c:v>0.35897349643133791</c:v>
                </c:pt>
                <c:pt idx="188">
                  <c:v>0.24061692128664153</c:v>
                </c:pt>
                <c:pt idx="189">
                  <c:v>0.12069985307509047</c:v>
                </c:pt>
                <c:pt idx="190">
                  <c:v>1.5160398977864812E-15</c:v>
                </c:pt>
                <c:pt idx="191">
                  <c:v>#N/A</c:v>
                </c:pt>
                <c:pt idx="192">
                  <c:v>#N/A</c:v>
                </c:pt>
                <c:pt idx="193">
                  <c:v>#N/A</c:v>
                </c:pt>
                <c:pt idx="194">
                  <c:v>#N/A</c:v>
                </c:pt>
                <c:pt idx="195">
                  <c:v>#N/A</c:v>
                </c:pt>
                <c:pt idx="196">
                  <c:v>#N/A</c:v>
                </c:pt>
                <c:pt idx="197">
                  <c:v>#N/A</c:v>
                </c:pt>
                <c:pt idx="198">
                  <c:v>#N/A</c:v>
                </c:pt>
                <c:pt idx="199">
                  <c:v>#N/A</c:v>
                </c:pt>
                <c:pt idx="200">
                  <c:v>#N/A</c:v>
                </c:pt>
                <c:pt idx="201">
                  <c:v>#N/A</c:v>
                </c:pt>
                <c:pt idx="202">
                  <c:v>#N/A</c:v>
                </c:pt>
                <c:pt idx="203">
                  <c:v>#N/A</c:v>
                </c:pt>
                <c:pt idx="204">
                  <c:v>#N/A</c:v>
                </c:pt>
                <c:pt idx="205">
                  <c:v>#N/A</c:v>
                </c:pt>
                <c:pt idx="206">
                  <c:v>#N/A</c:v>
                </c:pt>
                <c:pt idx="207">
                  <c:v>#N/A</c:v>
                </c:pt>
                <c:pt idx="208">
                  <c:v>#N/A</c:v>
                </c:pt>
                <c:pt idx="209">
                  <c:v>#N/A</c:v>
                </c:pt>
                <c:pt idx="210">
                  <c:v>#N/A</c:v>
                </c:pt>
                <c:pt idx="211">
                  <c:v>#N/A</c:v>
                </c:pt>
                <c:pt idx="212">
                  <c:v>#N/A</c:v>
                </c:pt>
                <c:pt idx="213">
                  <c:v>#N/A</c:v>
                </c:pt>
                <c:pt idx="214">
                  <c:v>1.5821293219602059</c:v>
                </c:pt>
                <c:pt idx="215">
                  <c:v>1.5598846594909179</c:v>
                </c:pt>
                <c:pt idx="216">
                  <c:v>1.5289164892578253</c:v>
                </c:pt>
                <c:pt idx="217">
                  <c:v>1.4893979978307268</c:v>
                </c:pt>
                <c:pt idx="218">
                  <c:v>1.4415501886438702</c:v>
                </c:pt>
                <c:pt idx="219">
                  <c:v>1.3856406460551014</c:v>
                </c:pt>
                <c:pt idx="220">
                  <c:v>1.321982038905591</c:v>
                </c:pt>
                <c:pt idx="221">
                  <c:v>1.2509303719488474</c:v>
                </c:pt>
                <c:pt idx="222">
                  <c:v>1.1728829949277213</c:v>
                </c:pt>
                <c:pt idx="223">
                  <c:v>1.0882763804334703</c:v>
                </c:pt>
                <c:pt idx="224">
                  <c:v>0.9975836829739736</c:v>
                </c:pt>
                <c:pt idx="225">
                  <c:v>0.9013120929017947</c:v>
                </c:pt>
                <c:pt idx="226">
                  <c:v>0.7999999999999996</c:v>
                </c:pt>
                <c:pt idx="227">
                  <c:v>0.69421398258809341</c:v>
                </c:pt>
                <c:pt idx="228">
                  <c:v>0.58454563898623191</c:v>
                </c:pt>
                <c:pt idx="229">
                  <c:v>0.4716082790574469</c:v>
                </c:pt>
                <c:pt idx="230">
                  <c:v>0.35603349433010334</c:v>
                </c:pt>
                <c:pt idx="231">
                  <c:v>0.23846762588187964</c:v>
                </c:pt>
                <c:pt idx="232">
                  <c:v>0.11956814973827951</c:v>
                </c:pt>
                <c:pt idx="233">
                  <c:v>9.0656648854547962E-16</c:v>
                </c:pt>
                <c:pt idx="234">
                  <c:v>#N/A</c:v>
                </c:pt>
                <c:pt idx="235">
                  <c:v>#N/A</c:v>
                </c:pt>
                <c:pt idx="236">
                  <c:v>#N/A</c:v>
                </c:pt>
                <c:pt idx="237">
                  <c:v>#N/A</c:v>
                </c:pt>
                <c:pt idx="238">
                  <c:v>#N/A</c:v>
                </c:pt>
                <c:pt idx="239">
                  <c:v>#N/A</c:v>
                </c:pt>
                <c:pt idx="240">
                  <c:v>#N/A</c:v>
                </c:pt>
                <c:pt idx="241">
                  <c:v>#N/A</c:v>
                </c:pt>
                <c:pt idx="242">
                  <c:v>#N/A</c:v>
                </c:pt>
                <c:pt idx="243">
                  <c:v>#N/A</c:v>
                </c:pt>
                <c:pt idx="244">
                  <c:v>#N/A</c:v>
                </c:pt>
                <c:pt idx="245">
                  <c:v>#N/A</c:v>
                </c:pt>
                <c:pt idx="246">
                  <c:v>#N/A</c:v>
                </c:pt>
                <c:pt idx="247">
                  <c:v>#N/A</c:v>
                </c:pt>
                <c:pt idx="248">
                  <c:v>#N/A</c:v>
                </c:pt>
                <c:pt idx="249">
                  <c:v>#N/A</c:v>
                </c:pt>
                <c:pt idx="250">
                  <c:v>#N/A</c:v>
                </c:pt>
                <c:pt idx="251">
                  <c:v>#N/A</c:v>
                </c:pt>
                <c:pt idx="252">
                  <c:v>#N/A</c:v>
                </c:pt>
                <c:pt idx="253">
                  <c:v>#N/A</c:v>
                </c:pt>
                <c:pt idx="254">
                  <c:v>#N/A</c:v>
                </c:pt>
                <c:pt idx="255">
                  <c:v>#N/A</c:v>
                </c:pt>
                <c:pt idx="256">
                  <c:v>#N/A</c:v>
                </c:pt>
                <c:pt idx="257">
                  <c:v>#N/A</c:v>
                </c:pt>
                <c:pt idx="258">
                  <c:v>1.6906872221260654</c:v>
                </c:pt>
                <c:pt idx="259">
                  <c:v>1.6741731801207542</c:v>
                </c:pt>
                <c:pt idx="260">
                  <c:v>1.6495027346691946</c:v>
                </c:pt>
                <c:pt idx="261">
                  <c:v>1.6167960777017618</c:v>
                </c:pt>
                <c:pt idx="262">
                  <c:v>1.5762125527635391</c:v>
                </c:pt>
                <c:pt idx="263">
                  <c:v>1.5279498787085843</c:v>
                </c:pt>
                <c:pt idx="264">
                  <c:v>1.4722431864335463</c:v>
                </c:pt>
                <c:pt idx="265">
                  <c:v>1.4093638733435714</c:v>
                </c:pt>
                <c:pt idx="266">
                  <c:v>1.3396182811314279</c:v>
                </c:pt>
                <c:pt idx="267">
                  <c:v>1.263346203311571</c:v>
                </c:pt>
                <c:pt idx="268">
                  <c:v>1.1809192297802962</c:v>
                </c:pt>
                <c:pt idx="269">
                  <c:v>1.0927389364671174</c:v>
                </c:pt>
                <c:pt idx="270">
                  <c:v>0.99923492889720489</c:v>
                </c:pt>
                <c:pt idx="271">
                  <c:v>0.90086274919644871</c:v>
                </c:pt>
                <c:pt idx="272">
                  <c:v>0.79810165673601452</c:v>
                </c:pt>
                <c:pt idx="273">
                  <c:v>0.69145229322886037</c:v>
                </c:pt>
                <c:pt idx="274">
                  <c:v>0.58143424365363727</c:v>
                </c:pt>
                <c:pt idx="275">
                  <c:v>0.46858350488889883</c:v>
                </c:pt>
                <c:pt idx="276">
                  <c:v>0.35344987439019099</c:v>
                </c:pt>
                <c:pt idx="277">
                  <c:v>0.23659427163211114</c:v>
                </c:pt>
                <c:pt idx="278">
                  <c:v>0.11858600536501343</c:v>
                </c:pt>
                <c:pt idx="279">
                  <c:v>2.0827523733446548E-16</c:v>
                </c:pt>
                <c:pt idx="280">
                  <c:v>#N/A</c:v>
                </c:pt>
                <c:pt idx="281">
                  <c:v>#N/A</c:v>
                </c:pt>
                <c:pt idx="282">
                  <c:v>#N/A</c:v>
                </c:pt>
                <c:pt idx="283">
                  <c:v>#N/A</c:v>
                </c:pt>
                <c:pt idx="284">
                  <c:v>#N/A</c:v>
                </c:pt>
                <c:pt idx="285">
                  <c:v>#N/A</c:v>
                </c:pt>
                <c:pt idx="286">
                  <c:v>#N/A</c:v>
                </c:pt>
                <c:pt idx="287">
                  <c:v>#N/A</c:v>
                </c:pt>
                <c:pt idx="288">
                  <c:v>#N/A</c:v>
                </c:pt>
                <c:pt idx="289">
                  <c:v>#N/A</c:v>
                </c:pt>
                <c:pt idx="290">
                  <c:v>#N/A</c:v>
                </c:pt>
                <c:pt idx="291">
                  <c:v>#N/A</c:v>
                </c:pt>
                <c:pt idx="292">
                  <c:v>#N/A</c:v>
                </c:pt>
                <c:pt idx="293">
                  <c:v>#N/A</c:v>
                </c:pt>
                <c:pt idx="294">
                  <c:v>#N/A</c:v>
                </c:pt>
                <c:pt idx="295">
                  <c:v>#N/A</c:v>
                </c:pt>
                <c:pt idx="296">
                  <c:v>#N/A</c:v>
                </c:pt>
                <c:pt idx="297">
                  <c:v>#N/A</c:v>
                </c:pt>
                <c:pt idx="298">
                  <c:v>#N/A</c:v>
                </c:pt>
                <c:pt idx="299">
                  <c:v>#N/A</c:v>
                </c:pt>
                <c:pt idx="300">
                  <c:v>#N/A</c:v>
                </c:pt>
                <c:pt idx="301">
                  <c:v>#N/A</c:v>
                </c:pt>
                <c:pt idx="302">
                  <c:v>#N/A</c:v>
                </c:pt>
                <c:pt idx="303">
                  <c:v>#N/A</c:v>
                </c:pt>
                <c:pt idx="304">
                  <c:v>#N/A</c:v>
                </c:pt>
                <c:pt idx="305">
                  <c:v>#N/A</c:v>
                </c:pt>
                <c:pt idx="306">
                  <c:v>1.7846007504728596</c:v>
                </c:pt>
                <c:pt idx="307">
                  <c:v>1.7654135047258155</c:v>
                </c:pt>
                <c:pt idx="308">
                  <c:v>1.7386664873203237</c:v>
                </c:pt>
                <c:pt idx="309">
                  <c:v>1.7044742330911908</c:v>
                </c:pt>
                <c:pt idx="310">
                  <c:v>1.6629831585203168</c:v>
                </c:pt>
                <c:pt idx="311">
                  <c:v>1.6143709347588397</c:v>
                </c:pt>
                <c:pt idx="312">
                  <c:v>1.5588457268119902</c:v>
                </c:pt>
                <c:pt idx="313">
                  <c:v>1.4966453021445825</c:v>
                </c:pt>
                <c:pt idx="314">
                  <c:v>1.428036012524224</c:v>
                </c:pt>
                <c:pt idx="315">
                  <c:v>1.3533116534621599</c:v>
                </c:pt>
                <c:pt idx="316">
                  <c:v>1.2727922061357861</c:v>
                </c:pt>
                <c:pt idx="317">
                  <c:v>1.1868224671801246</c:v>
                </c:pt>
                <c:pt idx="318">
                  <c:v>1.0957705722156981</c:v>
                </c:pt>
                <c:pt idx="319">
                  <c:v>1.0000264194352844</c:v>
                </c:pt>
                <c:pt idx="320">
                  <c:v>0.90000000000000024</c:v>
                </c:pt>
                <c:pt idx="321">
                  <c:v>0.79611964239420263</c:v>
                </c:pt>
                <c:pt idx="322">
                  <c:v>0.68883017825716208</c:v>
                </c:pt>
                <c:pt idx="323">
                  <c:v>0.57859103754569141</c:v>
                </c:pt>
                <c:pt idx="324">
                  <c:v>0.465874281184538</c:v>
                </c:pt>
                <c:pt idx="325">
                  <c:v>0.35116257962903163</c:v>
                </c:pt>
                <c:pt idx="326">
                  <c:v>0.23494714599609293</c:v>
                </c:pt>
                <c:pt idx="327">
                  <c:v>0.11772563261425766</c:v>
                </c:pt>
                <c:pt idx="328">
                  <c:v>2.205267218835517E-16</c:v>
                </c:pt>
                <c:pt idx="329">
                  <c:v>#N/A</c:v>
                </c:pt>
                <c:pt idx="330">
                  <c:v>#N/A</c:v>
                </c:pt>
                <c:pt idx="331">
                  <c:v>#N/A</c:v>
                </c:pt>
                <c:pt idx="332">
                  <c:v>#N/A</c:v>
                </c:pt>
                <c:pt idx="333">
                  <c:v>#N/A</c:v>
                </c:pt>
                <c:pt idx="334">
                  <c:v>#N/A</c:v>
                </c:pt>
                <c:pt idx="335">
                  <c:v>#N/A</c:v>
                </c:pt>
                <c:pt idx="336">
                  <c:v>#N/A</c:v>
                </c:pt>
                <c:pt idx="337">
                  <c:v>#N/A</c:v>
                </c:pt>
                <c:pt idx="338">
                  <c:v>#N/A</c:v>
                </c:pt>
                <c:pt idx="339">
                  <c:v>#N/A</c:v>
                </c:pt>
                <c:pt idx="340">
                  <c:v>#N/A</c:v>
                </c:pt>
                <c:pt idx="341">
                  <c:v>#N/A</c:v>
                </c:pt>
                <c:pt idx="342">
                  <c:v>#N/A</c:v>
                </c:pt>
                <c:pt idx="343">
                  <c:v>#N/A</c:v>
                </c:pt>
                <c:pt idx="344">
                  <c:v>#N/A</c:v>
                </c:pt>
                <c:pt idx="345">
                  <c:v>#N/A</c:v>
                </c:pt>
                <c:pt idx="346">
                  <c:v>#N/A</c:v>
                </c:pt>
                <c:pt idx="347">
                  <c:v>#N/A</c:v>
                </c:pt>
                <c:pt idx="348">
                  <c:v>#N/A</c:v>
                </c:pt>
                <c:pt idx="349">
                  <c:v>#N/A</c:v>
                </c:pt>
                <c:pt idx="350">
                  <c:v>#N/A</c:v>
                </c:pt>
                <c:pt idx="351">
                  <c:v>#N/A</c:v>
                </c:pt>
                <c:pt idx="352">
                  <c:v>#N/A</c:v>
                </c:pt>
                <c:pt idx="353">
                  <c:v>#N/A</c:v>
                </c:pt>
                <c:pt idx="354">
                  <c:v>#N/A</c:v>
                </c:pt>
                <c:pt idx="355">
                  <c:v>#N/A</c:v>
                </c:pt>
                <c:pt idx="356">
                  <c:v>1.8918949349605663</c:v>
                </c:pt>
                <c:pt idx="357">
                  <c:v>1.8775143969543937</c:v>
                </c:pt>
                <c:pt idx="358">
                  <c:v>1.8560118037432418</c:v>
                </c:pt>
                <c:pt idx="359">
                  <c:v>1.8274687220283568</c:v>
                </c:pt>
                <c:pt idx="360">
                  <c:v>1.7919934254954277</c:v>
                </c:pt>
                <c:pt idx="361">
                  <c:v>1.7497204840954124</c:v>
                </c:pt>
                <c:pt idx="362">
                  <c:v>1.7008102535746183</c:v>
                </c:pt>
                <c:pt idx="363">
                  <c:v>1.6454482671904334</c:v>
                </c:pt>
                <c:pt idx="364">
                  <c:v>1.5838445319201271</c:v>
                </c:pt>
                <c:pt idx="365">
                  <c:v>1.5162327318324549</c:v>
                </c:pt>
                <c:pt idx="366">
                  <c:v>1.4428693416439435</c:v>
                </c:pt>
                <c:pt idx="367">
                  <c:v>1.364032653822439</c:v>
                </c:pt>
                <c:pt idx="368">
                  <c:v>1.2800217229284589</c:v>
                </c:pt>
                <c:pt idx="369">
                  <c:v>1.1911552311988021</c:v>
                </c:pt>
                <c:pt idx="370">
                  <c:v>1.0977702796756763</c:v>
                </c:pt>
                <c:pt idx="371">
                  <c:v>1.0002211094669755</c:v>
                </c:pt>
                <c:pt idx="372">
                  <c:v>0.89887775798841885</c:v>
                </c:pt>
                <c:pt idx="373">
                  <c:v>0.79412465528488763</c:v>
                </c:pt>
                <c:pt idx="374">
                  <c:v>0.68635916575558931</c:v>
                </c:pt>
                <c:pt idx="375">
                  <c:v>0.57599008081478142</c:v>
                </c:pt>
                <c:pt idx="376">
                  <c:v>0.46343606820591571</c:v>
                </c:pt>
                <c:pt idx="377">
                  <c:v>0.34912408385148219</c:v>
                </c:pt>
                <c:pt idx="378">
                  <c:v>0.23348775226295565</c:v>
                </c:pt>
                <c:pt idx="379">
                  <c:v>0.11696572165448965</c:v>
                </c:pt>
                <c:pt idx="380">
                  <c:v>-1.4547607909976008E-15</c:v>
                </c:pt>
                <c:pt idx="381">
                  <c:v>#N/A</c:v>
                </c:pt>
                <c:pt idx="382">
                  <c:v>#N/A</c:v>
                </c:pt>
                <c:pt idx="383">
                  <c:v>#N/A</c:v>
                </c:pt>
                <c:pt idx="384">
                  <c:v>#N/A</c:v>
                </c:pt>
                <c:pt idx="385">
                  <c:v>#N/A</c:v>
                </c:pt>
                <c:pt idx="386">
                  <c:v>#N/A</c:v>
                </c:pt>
                <c:pt idx="387">
                  <c:v>#N/A</c:v>
                </c:pt>
                <c:pt idx="388">
                  <c:v>#N/A</c:v>
                </c:pt>
                <c:pt idx="389">
                  <c:v>#N/A</c:v>
                </c:pt>
                <c:pt idx="390">
                  <c:v>#N/A</c:v>
                </c:pt>
                <c:pt idx="391">
                  <c:v>#N/A</c:v>
                </c:pt>
                <c:pt idx="392">
                  <c:v>#N/A</c:v>
                </c:pt>
                <c:pt idx="393">
                  <c:v>#N/A</c:v>
                </c:pt>
                <c:pt idx="394">
                  <c:v>#N/A</c:v>
                </c:pt>
                <c:pt idx="395">
                  <c:v>#N/A</c:v>
                </c:pt>
                <c:pt idx="396">
                  <c:v>#N/A</c:v>
                </c:pt>
                <c:pt idx="397">
                  <c:v>#N/A</c:v>
                </c:pt>
                <c:pt idx="398">
                  <c:v>#N/A</c:v>
                </c:pt>
                <c:pt idx="399">
                  <c:v>#N/A</c:v>
                </c:pt>
                <c:pt idx="400">
                  <c:v>#N/A</c:v>
                </c:pt>
                <c:pt idx="401">
                  <c:v>#N/A</c:v>
                </c:pt>
                <c:pt idx="402">
                  <c:v>#N/A</c:v>
                </c:pt>
                <c:pt idx="403">
                  <c:v>#N/A</c:v>
                </c:pt>
                <c:pt idx="404">
                  <c:v>#N/A</c:v>
                </c:pt>
                <c:pt idx="405">
                  <c:v>#N/A</c:v>
                </c:pt>
                <c:pt idx="406">
                  <c:v>#N/A</c:v>
                </c:pt>
                <c:pt idx="407">
                  <c:v>#N/A</c:v>
                </c:pt>
                <c:pt idx="408">
                  <c:v>#N/A</c:v>
                </c:pt>
                <c:pt idx="409">
                  <c:v>1.9920996852304349</c:v>
                </c:pt>
                <c:pt idx="410">
                  <c:v>1.9780803746443292</c:v>
                </c:pt>
                <c:pt idx="411">
                  <c:v>1.9571129845990094</c:v>
                </c:pt>
                <c:pt idx="412">
                  <c:v>1.929271163816719</c:v>
                </c:pt>
                <c:pt idx="413">
                  <c:v>1.8946527077083846</c:v>
                </c:pt>
                <c:pt idx="414">
                  <c:v>1.853379214863669</c:v>
                </c:pt>
                <c:pt idx="415">
                  <c:v>1.8055956599314893</c:v>
                </c:pt>
                <c:pt idx="416">
                  <c:v>1.7514698843912764</c:v>
                </c:pt>
                <c:pt idx="417">
                  <c:v>1.6911920070036546</c:v>
                </c:pt>
                <c:pt idx="418">
                  <c:v>1.6249737560113655</c:v>
                </c:pt>
                <c:pt idx="419">
                  <c:v>1.5530477254360884</c:v>
                </c:pt>
                <c:pt idx="420">
                  <c:v>1.4756665580834587</c:v>
                </c:pt>
                <c:pt idx="421">
                  <c:v>1.3931020581259981</c:v>
                </c:pt>
                <c:pt idx="422">
                  <c:v>1.3056442363810479</c:v>
                </c:pt>
                <c:pt idx="423">
                  <c:v>1.2136002916371917</c:v>
                </c:pt>
                <c:pt idx="424">
                  <c:v>1.1172935316073098</c:v>
                </c:pt>
                <c:pt idx="425">
                  <c:v>1.0170622372984466</c:v>
                </c:pt>
                <c:pt idx="426">
                  <c:v>0.91325847478743238</c:v>
                </c:pt>
                <c:pt idx="427">
                  <c:v>0.80624685857595046</c:v>
                </c:pt>
                <c:pt idx="428">
                  <c:v>0.69640327086880427</c:v>
                </c:pt>
                <c:pt idx="429">
                  <c:v>0.58411354127395887</c:v>
                </c:pt>
                <c:pt idx="430">
                  <c:v>0.46977209156197436</c:v>
                </c:pt>
                <c:pt idx="431">
                  <c:v>0.35378055024515348</c:v>
                </c:pt>
                <c:pt idx="432">
                  <c:v>0.2365463418427397</c:v>
                </c:pt>
                <c:pt idx="433">
                  <c:v>0.11848125578743632</c:v>
                </c:pt>
                <c:pt idx="434">
                  <c:v>8.2386354682828542E-15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31E-4197-BA3E-9F9B71F40503}"/>
            </c:ext>
          </c:extLst>
        </c:ser>
        <c:ser>
          <c:idx val="1"/>
          <c:order val="1"/>
          <c:tx>
            <c:strRef>
              <c:f>Dot_House!$M$2</c:f>
              <c:strCache>
                <c:ptCount val="1"/>
                <c:pt idx="0">
                  <c:v>xREP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4"/>
            <c:spPr>
              <a:solidFill>
                <a:srgbClr val="FF5736"/>
              </a:solidFill>
              <a:ln w="9525">
                <a:solidFill>
                  <a:srgbClr val="D62400"/>
                </a:solidFill>
              </a:ln>
              <a:effectLst/>
            </c:spPr>
          </c:marker>
          <c:dPt>
            <c:idx val="304"/>
            <c:marker>
              <c:symbol val="circle"/>
              <c:size val="4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8-7AAC-47CA-8B6B-A3D7ACC90B25}"/>
              </c:ext>
            </c:extLst>
          </c:dPt>
          <c:xVal>
            <c:numRef>
              <c:f>Dot_House!$M$3:$M$437</c:f>
              <c:numCache>
                <c:formatCode>0.0</c:formatCode>
                <c:ptCount val="435"/>
                <c:pt idx="0">
                  <c:v>1</c:v>
                </c:pt>
                <c:pt idx="1">
                  <c:v>0.99144486137381038</c:v>
                </c:pt>
                <c:pt idx="2">
                  <c:v>0.96592582628906831</c:v>
                </c:pt>
                <c:pt idx="3">
                  <c:v>0.92387953251128674</c:v>
                </c:pt>
                <c:pt idx="4">
                  <c:v>0.86602540378443871</c:v>
                </c:pt>
                <c:pt idx="5">
                  <c:v>0.79335334029123517</c:v>
                </c:pt>
                <c:pt idx="6">
                  <c:v>0.70710678118654757</c:v>
                </c:pt>
                <c:pt idx="7">
                  <c:v>0.60876142900872066</c:v>
                </c:pt>
                <c:pt idx="8">
                  <c:v>0.50000000000000011</c:v>
                </c:pt>
                <c:pt idx="9">
                  <c:v>0.38268343236508984</c:v>
                </c:pt>
                <c:pt idx="10">
                  <c:v>0.25881904510252074</c:v>
                </c:pt>
                <c:pt idx="11">
                  <c:v>0.13052619222005171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1.1000000000000001</c:v>
                </c:pt>
                <c:pt idx="26">
                  <c:v>1.0919797615078595</c:v>
                </c:pt>
                <c:pt idx="27">
                  <c:v>1.0680359991686572</c:v>
                </c:pt>
                <c:pt idx="28">
                  <c:v>1.0285178669539563</c:v>
                </c:pt>
                <c:pt idx="29">
                  <c:v>0.97400162821853098</c:v>
                </c:pt>
                <c:pt idx="30">
                  <c:v>0.90528225248302219</c:v>
                </c:pt>
                <c:pt idx="31">
                  <c:v>0.82336182298821137</c:v>
                </c:pt>
                <c:pt idx="32">
                  <c:v>0.72943492406487487</c:v>
                </c:pt>
                <c:pt idx="33">
                  <c:v>0.62487122140427165</c:v>
                </c:pt>
                <c:pt idx="34">
                  <c:v>0.51119548924814573</c:v>
                </c:pt>
                <c:pt idx="35">
                  <c:v>0.39006537574678962</c:v>
                </c:pt>
                <c:pt idx="36">
                  <c:v>0.26324723071631412</c:v>
                </c:pt>
                <c:pt idx="37">
                  <c:v>0.13259034828085581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1.2000000000000002</c:v>
                </c:pt>
                <c:pt idx="53">
                  <c:v>1.1929655485852317</c:v>
                </c:pt>
                <c:pt idx="54">
                  <c:v>1.1719446668521041</c:v>
                </c:pt>
                <c:pt idx="55">
                  <c:v>1.137183805419363</c:v>
                </c:pt>
                <c:pt idx="56">
                  <c:v>1.0890905036051486</c:v>
                </c:pt>
                <c:pt idx="57">
                  <c:v>1.0282286114011072</c:v>
                </c:pt>
                <c:pt idx="58">
                  <c:v>0.95531167884677259</c:v>
                </c:pt>
                <c:pt idx="59">
                  <c:v>0.87119459030775714</c:v>
                </c:pt>
                <c:pt idx="60">
                  <c:v>0.7768635417381935</c:v>
                </c:pt>
                <c:pt idx="61">
                  <c:v>0.67342447843485909</c:v>
                </c:pt>
                <c:pt idx="62">
                  <c:v>0.56209012883974852</c:v>
                </c:pt>
                <c:pt idx="63">
                  <c:v>0.44416578640789756</c:v>
                </c:pt>
                <c:pt idx="64">
                  <c:v>0.32103400623506523</c:v>
                </c:pt>
                <c:pt idx="65">
                  <c:v>0.19413839586331785</c:v>
                </c:pt>
                <c:pt idx="66">
                  <c:v>6.4966690302501143E-2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1.3000000000000003</c:v>
                </c:pt>
                <c:pt idx="83">
                  <c:v>1.2937401446738563</c:v>
                </c:pt>
                <c:pt idx="84">
                  <c:v>1.2750208645241998</c:v>
                </c:pt>
                <c:pt idx="85">
                  <c:v>1.2440224364518717</c:v>
                </c:pt>
                <c:pt idx="86">
                  <c:v>1.201043392264673</c:v>
                </c:pt>
                <c:pt idx="87">
                  <c:v>1.1464976436528618</c:v>
                </c:pt>
                <c:pt idx="88">
                  <c:v>1.0809104959933091</c:v>
                </c:pt>
                <c:pt idx="89">
                  <c:v>1.0049135893715584</c:v>
                </c:pt>
                <c:pt idx="90">
                  <c:v>0.91923881554251208</c:v>
                </c:pt>
                <c:pt idx="91">
                  <c:v>0.82471126941273931</c:v>
                </c:pt>
                <c:pt idx="92">
                  <c:v>0.72224130292548316</c:v>
                </c:pt>
                <c:pt idx="93">
                  <c:v>0.61281575787379727</c:v>
                </c:pt>
                <c:pt idx="94">
                  <c:v>0.49748846207461689</c:v>
                </c:pt>
                <c:pt idx="95">
                  <c:v>0.37737008043080111</c:v>
                </c:pt>
                <c:pt idx="96">
                  <c:v>0.25361741862096687</c:v>
                </c:pt>
                <c:pt idx="97">
                  <c:v>0.12742228242842904</c:v>
                </c:pt>
                <c:pt idx="98">
                  <c:v>7.9634649569060313E-17</c:v>
                </c:pt>
                <c:pt idx="99">
                  <c:v>#N/A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1.4000000000000004</c:v>
                </c:pt>
                <c:pt idx="116">
                  <c:v>1.3943640115933351</c:v>
                </c:pt>
                <c:pt idx="117">
                  <c:v>1.3775014240380818</c:v>
                </c:pt>
                <c:pt idx="118">
                  <c:v>1.3495480049741948</c:v>
                </c:pt>
                <c:pt idx="119">
                  <c:v>1.3107288188956323</c:v>
                </c:pt>
                <c:pt idx="120">
                  <c:v>1.2613564150633871</c:v>
                </c:pt>
                <c:pt idx="121">
                  <c:v>1.2018283110426129</c:v>
                </c:pt>
                <c:pt idx="122">
                  <c:v>1.1326237921249267</c:v>
                </c:pt>
                <c:pt idx="123">
                  <c:v>1.0543000524050554</c:v>
                </c:pt>
                <c:pt idx="124">
                  <c:v>0.96748770858161071</c:v>
                </c:pt>
                <c:pt idx="125">
                  <c:v>0.87288572260222708</c:v>
                </c:pt>
                <c:pt idx="126">
                  <c:v>0.77125577403294354</c:v>
                </c:pt>
                <c:pt idx="127">
                  <c:v>0.66341612746219814</c:v>
                </c:pt>
                <c:pt idx="128">
                  <c:v>0.55023504431549275</c:v>
                </c:pt>
                <c:pt idx="129">
                  <c:v>0.4326237921249263</c:v>
                </c:pt>
                <c:pt idx="130">
                  <c:v>0.31152930753884028</c:v>
                </c:pt>
                <c:pt idx="131">
                  <c:v>0.1879265721447175</c:v>
                </c:pt>
                <c:pt idx="132">
                  <c:v>6.2810762490720998E-2</c:v>
                </c:pt>
                <c:pt idx="133">
                  <c:v>#N/A</c:v>
                </c:pt>
                <c:pt idx="134">
                  <c:v>#N/A</c:v>
                </c:pt>
                <c:pt idx="135">
                  <c:v>#N/A</c:v>
                </c:pt>
                <c:pt idx="136">
                  <c:v>#N/A</c:v>
                </c:pt>
                <c:pt idx="137">
                  <c:v>#N/A</c:v>
                </c:pt>
                <c:pt idx="138">
                  <c:v>#N/A</c:v>
                </c:pt>
                <c:pt idx="139">
                  <c:v>#N/A</c:v>
                </c:pt>
                <c:pt idx="140">
                  <c:v>#N/A</c:v>
                </c:pt>
                <c:pt idx="141">
                  <c:v>#N/A</c:v>
                </c:pt>
                <c:pt idx="142">
                  <c:v>#N/A</c:v>
                </c:pt>
                <c:pt idx="143">
                  <c:v>#N/A</c:v>
                </c:pt>
                <c:pt idx="144">
                  <c:v>#N/A</c:v>
                </c:pt>
                <c:pt idx="145">
                  <c:v>#N/A</c:v>
                </c:pt>
                <c:pt idx="146">
                  <c:v>#N/A</c:v>
                </c:pt>
                <c:pt idx="147">
                  <c:v>#N/A</c:v>
                </c:pt>
                <c:pt idx="148">
                  <c:v>#N/A</c:v>
                </c:pt>
                <c:pt idx="149">
                  <c:v>#N/A</c:v>
                </c:pt>
                <c:pt idx="150">
                  <c:v>#N/A</c:v>
                </c:pt>
                <c:pt idx="151">
                  <c:v>1.5000000000000004</c:v>
                </c:pt>
                <c:pt idx="152">
                  <c:v>1.4951359622013154</c:v>
                </c:pt>
                <c:pt idx="153">
                  <c:v>1.4805753939568698</c:v>
                </c:pt>
                <c:pt idx="154">
                  <c:v>1.4564127261390785</c:v>
                </c:pt>
                <c:pt idx="155">
                  <c:v>1.4228046629207187</c:v>
                </c:pt>
                <c:pt idx="156">
                  <c:v>1.3799691654882367</c:v>
                </c:pt>
                <c:pt idx="157">
                  <c:v>1.3281840384798154</c:v>
                </c:pt>
                <c:pt idx="158">
                  <c:v>1.2677851283156927</c:v>
                </c:pt>
                <c:pt idx="159">
                  <c:v>1.1991641451052524</c:v>
                </c:pt>
                <c:pt idx="160">
                  <c:v>1.1227661222566521</c:v>
                </c:pt>
                <c:pt idx="161">
                  <c:v>1.0390865302643997</c:v>
                </c:pt>
                <c:pt idx="162">
                  <c:v>0.94866806339306653</c:v>
                </c:pt>
                <c:pt idx="163">
                  <c:v>0.85209712009673433</c:v>
                </c:pt>
                <c:pt idx="164">
                  <c:v>0.75000000000000067</c:v>
                </c:pt>
                <c:pt idx="165">
                  <c:v>0.64303884210458206</c:v>
                </c:pt>
                <c:pt idx="166">
                  <c:v>0.53190733056380413</c:v>
                </c:pt>
                <c:pt idx="167">
                  <c:v>0.41732619587467989</c:v>
                </c:pt>
                <c:pt idx="168">
                  <c:v>0.30003854066406743</c:v>
                </c:pt>
                <c:pt idx="169">
                  <c:v>0.18080502038298524</c:v>
                </c:pt>
                <c:pt idx="170">
                  <c:v>6.0398910164123548E-2</c:v>
                </c:pt>
                <c:pt idx="171">
                  <c:v>#N/A</c:v>
                </c:pt>
                <c:pt idx="172">
                  <c:v>#N/A</c:v>
                </c:pt>
                <c:pt idx="173">
                  <c:v>#N/A</c:v>
                </c:pt>
                <c:pt idx="174">
                  <c:v>#N/A</c:v>
                </c:pt>
                <c:pt idx="175">
                  <c:v>#N/A</c:v>
                </c:pt>
                <c:pt idx="176">
                  <c:v>#N/A</c:v>
                </c:pt>
                <c:pt idx="177">
                  <c:v>#N/A</c:v>
                </c:pt>
                <c:pt idx="178">
                  <c:v>#N/A</c:v>
                </c:pt>
                <c:pt idx="179">
                  <c:v>#N/A</c:v>
                </c:pt>
                <c:pt idx="180">
                  <c:v>#N/A</c:v>
                </c:pt>
                <c:pt idx="181">
                  <c:v>#N/A</c:v>
                </c:pt>
                <c:pt idx="182">
                  <c:v>#N/A</c:v>
                </c:pt>
                <c:pt idx="183">
                  <c:v>#N/A</c:v>
                </c:pt>
                <c:pt idx="184">
                  <c:v>#N/A</c:v>
                </c:pt>
                <c:pt idx="185">
                  <c:v>#N/A</c:v>
                </c:pt>
                <c:pt idx="186">
                  <c:v>#N/A</c:v>
                </c:pt>
                <c:pt idx="187">
                  <c:v>#N/A</c:v>
                </c:pt>
                <c:pt idx="188">
                  <c:v>#N/A</c:v>
                </c:pt>
                <c:pt idx="189">
                  <c:v>#N/A</c:v>
                </c:pt>
                <c:pt idx="190">
                  <c:v>#N/A</c:v>
                </c:pt>
                <c:pt idx="191">
                  <c:v>1.6000000000000005</c:v>
                </c:pt>
                <c:pt idx="192">
                  <c:v>1.5955260754898888</c:v>
                </c:pt>
                <c:pt idx="193">
                  <c:v>1.5821293219602062</c:v>
                </c:pt>
                <c:pt idx="194">
                  <c:v>1.5598846594909184</c:v>
                </c:pt>
                <c:pt idx="195">
                  <c:v>1.5289164892578258</c:v>
                </c:pt>
                <c:pt idx="196">
                  <c:v>1.4893979978307272</c:v>
                </c:pt>
                <c:pt idx="197">
                  <c:v>1.4415501886438711</c:v>
                </c:pt>
                <c:pt idx="198">
                  <c:v>1.3856406460551023</c:v>
                </c:pt>
                <c:pt idx="199">
                  <c:v>1.3219820389055923</c:v>
                </c:pt>
                <c:pt idx="200">
                  <c:v>1.250930371948848</c:v>
                </c:pt>
                <c:pt idx="201">
                  <c:v>1.1728829949277226</c:v>
                </c:pt>
                <c:pt idx="202">
                  <c:v>1.0882763804334716</c:v>
                </c:pt>
                <c:pt idx="203">
                  <c:v>0.99758368297397404</c:v>
                </c:pt>
                <c:pt idx="204">
                  <c:v>0.90131209290179581</c:v>
                </c:pt>
                <c:pt idx="205">
                  <c:v>0.80000000000000049</c:v>
                </c:pt>
                <c:pt idx="206">
                  <c:v>0.69421398258809353</c:v>
                </c:pt>
                <c:pt idx="207">
                  <c:v>0.58454563898623257</c:v>
                </c:pt>
                <c:pt idx="208">
                  <c:v>0.47160827905744707</c:v>
                </c:pt>
                <c:pt idx="209">
                  <c:v>0.35603349433010323</c:v>
                </c:pt>
                <c:pt idx="210">
                  <c:v>0.23846762588187884</c:v>
                </c:pt>
                <c:pt idx="211">
                  <c:v>0.11956814973827835</c:v>
                </c:pt>
                <c:pt idx="212">
                  <c:v>-6.1253085936741082E-16</c:v>
                </c:pt>
                <c:pt idx="213">
                  <c:v>#N/A</c:v>
                </c:pt>
                <c:pt idx="214">
                  <c:v>#N/A</c:v>
                </c:pt>
                <c:pt idx="215">
                  <c:v>#N/A</c:v>
                </c:pt>
                <c:pt idx="216">
                  <c:v>#N/A</c:v>
                </c:pt>
                <c:pt idx="217">
                  <c:v>#N/A</c:v>
                </c:pt>
                <c:pt idx="218">
                  <c:v>#N/A</c:v>
                </c:pt>
                <c:pt idx="219">
                  <c:v>#N/A</c:v>
                </c:pt>
                <c:pt idx="220">
                  <c:v>#N/A</c:v>
                </c:pt>
                <c:pt idx="221">
                  <c:v>#N/A</c:v>
                </c:pt>
                <c:pt idx="222">
                  <c:v>#N/A</c:v>
                </c:pt>
                <c:pt idx="223">
                  <c:v>#N/A</c:v>
                </c:pt>
                <c:pt idx="224">
                  <c:v>#N/A</c:v>
                </c:pt>
                <c:pt idx="225">
                  <c:v>#N/A</c:v>
                </c:pt>
                <c:pt idx="226">
                  <c:v>#N/A</c:v>
                </c:pt>
                <c:pt idx="227">
                  <c:v>#N/A</c:v>
                </c:pt>
                <c:pt idx="228">
                  <c:v>#N/A</c:v>
                </c:pt>
                <c:pt idx="229">
                  <c:v>#N/A</c:v>
                </c:pt>
                <c:pt idx="230">
                  <c:v>#N/A</c:v>
                </c:pt>
                <c:pt idx="231">
                  <c:v>#N/A</c:v>
                </c:pt>
                <c:pt idx="232">
                  <c:v>#N/A</c:v>
                </c:pt>
                <c:pt idx="233">
                  <c:v>#N/A</c:v>
                </c:pt>
                <c:pt idx="234">
                  <c:v>1.7000000000000006</c:v>
                </c:pt>
                <c:pt idx="235">
                  <c:v>1.6958588854417018</c:v>
                </c:pt>
                <c:pt idx="236">
                  <c:v>1.6834557168606703</c:v>
                </c:pt>
                <c:pt idx="237">
                  <c:v>1.6628509212474702</c:v>
                </c:pt>
                <c:pt idx="238">
                  <c:v>1.6341448830951426</c:v>
                </c:pt>
                <c:pt idx="239">
                  <c:v>1.5974774553360449</c:v>
                </c:pt>
                <c:pt idx="240">
                  <c:v>1.5530272779924221</c:v>
                </c:pt>
                <c:pt idx="241">
                  <c:v>1.5010109078601763</c:v>
                </c:pt>
                <c:pt idx="242">
                  <c:v>1.4416817634659247</c:v>
                </c:pt>
                <c:pt idx="243">
                  <c:v>1.3753288904374112</c:v>
                </c:pt>
                <c:pt idx="244">
                  <c:v>1.3022755533022632</c:v>
                </c:pt>
                <c:pt idx="245">
                  <c:v>1.2228776605757075</c:v>
                </c:pt>
                <c:pt idx="246">
                  <c:v>1.1375220308100593</c:v>
                </c:pt>
                <c:pt idx="247">
                  <c:v>1.0466245080536194</c:v>
                </c:pt>
                <c:pt idx="248">
                  <c:v>0.95062793590026995</c:v>
                </c:pt>
                <c:pt idx="249">
                  <c:v>0.85000000000000053</c:v>
                </c:pt>
                <c:pt idx="250">
                  <c:v>0.74523094954143199</c:v>
                </c:pt>
                <c:pt idx="251">
                  <c:v>0.63683120880705091</c:v>
                </c:pt>
                <c:pt idx="252">
                  <c:v>0.52532889043741082</c:v>
                </c:pt>
                <c:pt idx="253">
                  <c:v>0.4112672225194352</c:v>
                </c:pt>
                <c:pt idx="254">
                  <c:v>0.29520190203378183</c:v>
                </c:pt>
                <c:pt idx="255">
                  <c:v>0.17769838755501094</c:v>
                </c:pt>
                <c:pt idx="256">
                  <c:v>5.9329144394251861E-2</c:v>
                </c:pt>
                <c:pt idx="257">
                  <c:v>#N/A</c:v>
                </c:pt>
                <c:pt idx="258">
                  <c:v>#N/A</c:v>
                </c:pt>
                <c:pt idx="259">
                  <c:v>#N/A</c:v>
                </c:pt>
                <c:pt idx="260">
                  <c:v>#N/A</c:v>
                </c:pt>
                <c:pt idx="261">
                  <c:v>#N/A</c:v>
                </c:pt>
                <c:pt idx="262">
                  <c:v>#N/A</c:v>
                </c:pt>
                <c:pt idx="263">
                  <c:v>#N/A</c:v>
                </c:pt>
                <c:pt idx="264">
                  <c:v>#N/A</c:v>
                </c:pt>
                <c:pt idx="265">
                  <c:v>#N/A</c:v>
                </c:pt>
                <c:pt idx="266">
                  <c:v>#N/A</c:v>
                </c:pt>
                <c:pt idx="267">
                  <c:v>#N/A</c:v>
                </c:pt>
                <c:pt idx="268">
                  <c:v>#N/A</c:v>
                </c:pt>
                <c:pt idx="269">
                  <c:v>#N/A</c:v>
                </c:pt>
                <c:pt idx="270">
                  <c:v>#N/A</c:v>
                </c:pt>
                <c:pt idx="271">
                  <c:v>#N/A</c:v>
                </c:pt>
                <c:pt idx="272">
                  <c:v>#N/A</c:v>
                </c:pt>
                <c:pt idx="273">
                  <c:v>#N/A</c:v>
                </c:pt>
                <c:pt idx="274">
                  <c:v>#N/A</c:v>
                </c:pt>
                <c:pt idx="275">
                  <c:v>#N/A</c:v>
                </c:pt>
                <c:pt idx="276">
                  <c:v>#N/A</c:v>
                </c:pt>
                <c:pt idx="277">
                  <c:v>#N/A</c:v>
                </c:pt>
                <c:pt idx="278">
                  <c:v>#N/A</c:v>
                </c:pt>
                <c:pt idx="279">
                  <c:v>#N/A</c:v>
                </c:pt>
                <c:pt idx="280">
                  <c:v>1.8000000000000007</c:v>
                </c:pt>
                <c:pt idx="281">
                  <c:v>1.7961460618294869</c:v>
                </c:pt>
                <c:pt idx="282">
                  <c:v>1.7846007504728594</c:v>
                </c:pt>
                <c:pt idx="283">
                  <c:v>1.7654135047258155</c:v>
                </c:pt>
                <c:pt idx="284">
                  <c:v>1.7386664873203237</c:v>
                </c:pt>
                <c:pt idx="285">
                  <c:v>1.7044742330911908</c:v>
                </c:pt>
                <c:pt idx="286">
                  <c:v>1.6629831585203168</c:v>
                </c:pt>
                <c:pt idx="287">
                  <c:v>1.6143709347588395</c:v>
                </c:pt>
                <c:pt idx="288">
                  <c:v>1.5588457268119902</c:v>
                </c:pt>
                <c:pt idx="289">
                  <c:v>1.496645302144582</c:v>
                </c:pt>
                <c:pt idx="290">
                  <c:v>1.428036012524224</c:v>
                </c:pt>
                <c:pt idx="291">
                  <c:v>1.3533116534621599</c:v>
                </c:pt>
                <c:pt idx="292">
                  <c:v>1.2727922061357861</c:v>
                </c:pt>
                <c:pt idx="293">
                  <c:v>1.1868224671801246</c:v>
                </c:pt>
                <c:pt idx="294">
                  <c:v>1.0957705722156976</c:v>
                </c:pt>
                <c:pt idx="295">
                  <c:v>1.0000264194352846</c:v>
                </c:pt>
                <c:pt idx="296">
                  <c:v>0.90000000000000058</c:v>
                </c:pt>
                <c:pt idx="297">
                  <c:v>0.79611964239420252</c:v>
                </c:pt>
                <c:pt idx="298">
                  <c:v>0.68883017825716197</c:v>
                </c:pt>
                <c:pt idx="299">
                  <c:v>0.5785910375456913</c:v>
                </c:pt>
                <c:pt idx="300">
                  <c:v>0.4658742811845375</c:v>
                </c:pt>
                <c:pt idx="301">
                  <c:v>0.35116257962903114</c:v>
                </c:pt>
                <c:pt idx="302">
                  <c:v>0.23494714599609318</c:v>
                </c:pt>
                <c:pt idx="303">
                  <c:v>0.11772563261425753</c:v>
                </c:pt>
                <c:pt idx="304">
                  <c:v>1.1026336094177585E-16</c:v>
                </c:pt>
                <c:pt idx="305">
                  <c:v>#N/A</c:v>
                </c:pt>
                <c:pt idx="306">
                  <c:v>#N/A</c:v>
                </c:pt>
                <c:pt idx="307">
                  <c:v>#N/A</c:v>
                </c:pt>
                <c:pt idx="308">
                  <c:v>#N/A</c:v>
                </c:pt>
                <c:pt idx="309">
                  <c:v>#N/A</c:v>
                </c:pt>
                <c:pt idx="310">
                  <c:v>#N/A</c:v>
                </c:pt>
                <c:pt idx="311">
                  <c:v>#N/A</c:v>
                </c:pt>
                <c:pt idx="312">
                  <c:v>#N/A</c:v>
                </c:pt>
                <c:pt idx="313">
                  <c:v>#N/A</c:v>
                </c:pt>
                <c:pt idx="314">
                  <c:v>#N/A</c:v>
                </c:pt>
                <c:pt idx="315">
                  <c:v>#N/A</c:v>
                </c:pt>
                <c:pt idx="316">
                  <c:v>#N/A</c:v>
                </c:pt>
                <c:pt idx="317">
                  <c:v>#N/A</c:v>
                </c:pt>
                <c:pt idx="318">
                  <c:v>#N/A</c:v>
                </c:pt>
                <c:pt idx="319">
                  <c:v>#N/A</c:v>
                </c:pt>
                <c:pt idx="320">
                  <c:v>#N/A</c:v>
                </c:pt>
                <c:pt idx="321">
                  <c:v>#N/A</c:v>
                </c:pt>
                <c:pt idx="322">
                  <c:v>#N/A</c:v>
                </c:pt>
                <c:pt idx="323">
                  <c:v>#N/A</c:v>
                </c:pt>
                <c:pt idx="324">
                  <c:v>#N/A</c:v>
                </c:pt>
                <c:pt idx="325">
                  <c:v>#N/A</c:v>
                </c:pt>
                <c:pt idx="326">
                  <c:v>#N/A</c:v>
                </c:pt>
                <c:pt idx="327">
                  <c:v>#N/A</c:v>
                </c:pt>
                <c:pt idx="328">
                  <c:v>#N/A</c:v>
                </c:pt>
                <c:pt idx="329">
                  <c:v>1.9000000000000008</c:v>
                </c:pt>
                <c:pt idx="330">
                  <c:v>1.8963963246003845</c:v>
                </c:pt>
                <c:pt idx="331">
                  <c:v>1.8855989683766787</c:v>
                </c:pt>
                <c:pt idx="332">
                  <c:v>1.8676488893994141</c:v>
                </c:pt>
                <c:pt idx="333">
                  <c:v>1.8426141784665189</c:v>
                </c:pt>
                <c:pt idx="334">
                  <c:v>1.8105898008115984</c:v>
                </c:pt>
                <c:pt idx="335">
                  <c:v>1.7716972358682768</c:v>
                </c:pt>
                <c:pt idx="336">
                  <c:v>1.7260840164570956</c:v>
                </c:pt>
                <c:pt idx="337">
                  <c:v>1.6739231691429912</c:v>
                </c:pt>
                <c:pt idx="338">
                  <c:v>1.6154125578862675</c:v>
                </c:pt>
                <c:pt idx="339">
                  <c:v>1.5507741334768217</c:v>
                </c:pt>
                <c:pt idx="340">
                  <c:v>1.4802530915987744</c:v>
                </c:pt>
                <c:pt idx="341">
                  <c:v>1.4041169427192526</c:v>
                </c:pt>
                <c:pt idx="342">
                  <c:v>1.3226544973295609</c:v>
                </c:pt>
                <c:pt idx="343">
                  <c:v>1.2361747703880601</c:v>
                </c:pt>
                <c:pt idx="344">
                  <c:v>1.145005809120587</c:v>
                </c:pt>
                <c:pt idx="345">
                  <c:v>1.049493448624961</c:v>
                </c:pt>
                <c:pt idx="346">
                  <c:v>0.94999999999999984</c:v>
                </c:pt>
                <c:pt idx="347">
                  <c:v>0.84690287597542235</c:v>
                </c:pt>
                <c:pt idx="348">
                  <c:v>0.74059315925609037</c:v>
                </c:pt>
                <c:pt idx="349">
                  <c:v>0.6314741190113532</c:v>
                </c:pt>
                <c:pt idx="350">
                  <c:v>0.51995968113695723</c:v>
                </c:pt>
                <c:pt idx="351">
                  <c:v>0.40647285809234468</c:v>
                </c:pt>
                <c:pt idx="352">
                  <c:v>0.2914441442695016</c:v>
                </c:pt>
                <c:pt idx="353">
                  <c:v>0.17530988298027306</c:v>
                </c:pt>
                <c:pt idx="354">
                  <c:v>5.8510611256722807E-2</c:v>
                </c:pt>
                <c:pt idx="355">
                  <c:v>#N/A</c:v>
                </c:pt>
                <c:pt idx="356">
                  <c:v>#N/A</c:v>
                </c:pt>
                <c:pt idx="357">
                  <c:v>#N/A</c:v>
                </c:pt>
                <c:pt idx="358">
                  <c:v>#N/A</c:v>
                </c:pt>
                <c:pt idx="359">
                  <c:v>#N/A</c:v>
                </c:pt>
                <c:pt idx="360">
                  <c:v>#N/A</c:v>
                </c:pt>
                <c:pt idx="361">
                  <c:v>#N/A</c:v>
                </c:pt>
                <c:pt idx="362">
                  <c:v>#N/A</c:v>
                </c:pt>
                <c:pt idx="363">
                  <c:v>#N/A</c:v>
                </c:pt>
                <c:pt idx="364">
                  <c:v>#N/A</c:v>
                </c:pt>
                <c:pt idx="365">
                  <c:v>#N/A</c:v>
                </c:pt>
                <c:pt idx="366">
                  <c:v>#N/A</c:v>
                </c:pt>
                <c:pt idx="367">
                  <c:v>#N/A</c:v>
                </c:pt>
                <c:pt idx="368">
                  <c:v>#N/A</c:v>
                </c:pt>
                <c:pt idx="369">
                  <c:v>#N/A</c:v>
                </c:pt>
                <c:pt idx="370">
                  <c:v>#N/A</c:v>
                </c:pt>
                <c:pt idx="371">
                  <c:v>#N/A</c:v>
                </c:pt>
                <c:pt idx="372">
                  <c:v>#N/A</c:v>
                </c:pt>
                <c:pt idx="373">
                  <c:v>#N/A</c:v>
                </c:pt>
                <c:pt idx="374">
                  <c:v>#N/A</c:v>
                </c:pt>
                <c:pt idx="375">
                  <c:v>#N/A</c:v>
                </c:pt>
                <c:pt idx="376">
                  <c:v>#N/A</c:v>
                </c:pt>
                <c:pt idx="377">
                  <c:v>#N/A</c:v>
                </c:pt>
                <c:pt idx="378">
                  <c:v>#N/A</c:v>
                </c:pt>
                <c:pt idx="379">
                  <c:v>#N/A</c:v>
                </c:pt>
                <c:pt idx="380">
                  <c:v>#N/A</c:v>
                </c:pt>
                <c:pt idx="381">
                  <c:v>2.0000000000000009</c:v>
                </c:pt>
                <c:pt idx="382">
                  <c:v>1.9964874635286438</c:v>
                </c:pt>
                <c:pt idx="383">
                  <c:v>1.9859621920270347</c:v>
                </c:pt>
                <c:pt idx="384">
                  <c:v>1.9684611558951945</c:v>
                </c:pt>
                <c:pt idx="385">
                  <c:v>1.9440458281608224</c:v>
                </c:pt>
                <c:pt idx="386">
                  <c:v>1.9128019685530457</c:v>
                </c:pt>
                <c:pt idx="387">
                  <c:v>1.8748393222682427</c:v>
                </c:pt>
                <c:pt idx="388">
                  <c:v>1.8302912344860378</c:v>
                </c:pt>
                <c:pt idx="389">
                  <c:v>1.7793141819894955</c:v>
                </c:pt>
                <c:pt idx="390">
                  <c:v>1.7220872235347118</c:v>
                </c:pt>
                <c:pt idx="391">
                  <c:v>1.6588113709004042</c:v>
                </c:pt>
                <c:pt idx="392">
                  <c:v>1.5897088828267072</c:v>
                </c:pt>
                <c:pt idx="393">
                  <c:v>1.5150224843232409</c:v>
                </c:pt>
                <c:pt idx="394">
                  <c:v>1.435014514088663</c:v>
                </c:pt>
                <c:pt idx="395">
                  <c:v>1.3499660030364218</c:v>
                </c:pt>
                <c:pt idx="396">
                  <c:v>1.2601756871634229</c:v>
                </c:pt>
                <c:pt idx="397">
                  <c:v>1.1659589582289447</c:v>
                </c:pt>
                <c:pt idx="398">
                  <c:v>1.0676467559295817</c:v>
                </c:pt>
                <c:pt idx="399">
                  <c:v>0.96558440546149016</c:v>
                </c:pt>
                <c:pt idx="400">
                  <c:v>0.86013040455304135</c:v>
                </c:pt>
                <c:pt idx="401">
                  <c:v>0.75165516422847645</c:v>
                </c:pt>
                <c:pt idx="402">
                  <c:v>0.64053970772567581</c:v>
                </c:pt>
                <c:pt idx="403">
                  <c:v>0.5271743321381358</c:v>
                </c:pt>
                <c:pt idx="404">
                  <c:v>0.41195723748219781</c:v>
                </c:pt>
                <c:pt idx="405">
                  <c:v>0.29529312800496355</c:v>
                </c:pt>
                <c:pt idx="406">
                  <c:v>0.17759179064587077</c:v>
                </c:pt>
                <c:pt idx="407">
                  <c:v>5.9266655645121138E-2</c:v>
                </c:pt>
                <c:pt idx="408">
                  <c:v>#N/A</c:v>
                </c:pt>
                <c:pt idx="409">
                  <c:v>#N/A</c:v>
                </c:pt>
                <c:pt idx="410">
                  <c:v>#N/A</c:v>
                </c:pt>
                <c:pt idx="411">
                  <c:v>#N/A</c:v>
                </c:pt>
                <c:pt idx="412">
                  <c:v>#N/A</c:v>
                </c:pt>
                <c:pt idx="413">
                  <c:v>#N/A</c:v>
                </c:pt>
                <c:pt idx="414">
                  <c:v>#N/A</c:v>
                </c:pt>
                <c:pt idx="415">
                  <c:v>#N/A</c:v>
                </c:pt>
                <c:pt idx="416">
                  <c:v>#N/A</c:v>
                </c:pt>
                <c:pt idx="417">
                  <c:v>#N/A</c:v>
                </c:pt>
                <c:pt idx="418">
                  <c:v>#N/A</c:v>
                </c:pt>
                <c:pt idx="419">
                  <c:v>#N/A</c:v>
                </c:pt>
                <c:pt idx="420">
                  <c:v>#N/A</c:v>
                </c:pt>
                <c:pt idx="421">
                  <c:v>#N/A</c:v>
                </c:pt>
                <c:pt idx="422">
                  <c:v>#N/A</c:v>
                </c:pt>
                <c:pt idx="423">
                  <c:v>#N/A</c:v>
                </c:pt>
                <c:pt idx="424">
                  <c:v>#N/A</c:v>
                </c:pt>
                <c:pt idx="425">
                  <c:v>#N/A</c:v>
                </c:pt>
                <c:pt idx="426">
                  <c:v>#N/A</c:v>
                </c:pt>
                <c:pt idx="427">
                  <c:v>#N/A</c:v>
                </c:pt>
                <c:pt idx="428">
                  <c:v>#N/A</c:v>
                </c:pt>
                <c:pt idx="429">
                  <c:v>#N/A</c:v>
                </c:pt>
                <c:pt idx="430">
                  <c:v>#N/A</c:v>
                </c:pt>
                <c:pt idx="431">
                  <c:v>#N/A</c:v>
                </c:pt>
                <c:pt idx="432">
                  <c:v>#N/A</c:v>
                </c:pt>
                <c:pt idx="433">
                  <c:v>#N/A</c:v>
                </c:pt>
                <c:pt idx="434">
                  <c:v>#N/A</c:v>
                </c:pt>
              </c:numCache>
            </c:numRef>
          </c:xVal>
          <c:yVal>
            <c:numRef>
              <c:f>Dot_House!$N$3:$N$437</c:f>
              <c:numCache>
                <c:formatCode>0.0</c:formatCode>
                <c:ptCount val="435"/>
                <c:pt idx="0">
                  <c:v>0</c:v>
                </c:pt>
                <c:pt idx="1">
                  <c:v>0.13052619222005157</c:v>
                </c:pt>
                <c:pt idx="2">
                  <c:v>0.25881904510252074</c:v>
                </c:pt>
                <c:pt idx="3">
                  <c:v>0.38268343236508978</c:v>
                </c:pt>
                <c:pt idx="4">
                  <c:v>0.49999999999999994</c:v>
                </c:pt>
                <c:pt idx="5">
                  <c:v>0.60876142900872066</c:v>
                </c:pt>
                <c:pt idx="6">
                  <c:v>0.70710678118654746</c:v>
                </c:pt>
                <c:pt idx="7">
                  <c:v>0.79335334029123517</c:v>
                </c:pt>
                <c:pt idx="8">
                  <c:v>0.8660254037844386</c:v>
                </c:pt>
                <c:pt idx="9">
                  <c:v>0.92387953251128674</c:v>
                </c:pt>
                <c:pt idx="10">
                  <c:v>0.96592582628906831</c:v>
                </c:pt>
                <c:pt idx="11">
                  <c:v>0.99144486137381038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0</c:v>
                </c:pt>
                <c:pt idx="26">
                  <c:v>0.13259034828085539</c:v>
                </c:pt>
                <c:pt idx="27">
                  <c:v>0.26324723071631356</c:v>
                </c:pt>
                <c:pt idx="28">
                  <c:v>0.39006537574678923</c:v>
                </c:pt>
                <c:pt idx="29">
                  <c:v>0.51119548924814551</c:v>
                </c:pt>
                <c:pt idx="30">
                  <c:v>0.62487122140427132</c:v>
                </c:pt>
                <c:pt idx="31">
                  <c:v>0.72943492406487465</c:v>
                </c:pt>
                <c:pt idx="32">
                  <c:v>0.82336182298821115</c:v>
                </c:pt>
                <c:pt idx="33">
                  <c:v>0.90528225248302197</c:v>
                </c:pt>
                <c:pt idx="34">
                  <c:v>0.97400162821853087</c:v>
                </c:pt>
                <c:pt idx="35">
                  <c:v>1.0285178669539563</c:v>
                </c:pt>
                <c:pt idx="36">
                  <c:v>1.0680359991686572</c:v>
                </c:pt>
                <c:pt idx="37">
                  <c:v>1.0919797615078595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0</c:v>
                </c:pt>
                <c:pt idx="53">
                  <c:v>0.12974282210873014</c:v>
                </c:pt>
                <c:pt idx="54">
                  <c:v>0.25796452825322891</c:v>
                </c:pt>
                <c:pt idx="55">
                  <c:v>0.38316183616317601</c:v>
                </c:pt>
                <c:pt idx="56">
                  <c:v>0.50386692187231763</c:v>
                </c:pt>
                <c:pt idx="57">
                  <c:v>0.61866462861242622</c:v>
                </c:pt>
                <c:pt idx="58">
                  <c:v>0.72620905823251825</c:v>
                </c:pt>
                <c:pt idx="59">
                  <c:v>0.82523935062410814</c:v>
                </c:pt>
                <c:pt idx="60">
                  <c:v>0.91459446615316375</c:v>
                </c:pt>
                <c:pt idx="61">
                  <c:v>0.99322679778826872</c:v>
                </c:pt>
                <c:pt idx="62">
                  <c:v>1.0602144533352276</c:v>
                </c:pt>
                <c:pt idx="63">
                  <c:v>1.1147720637801499</c:v>
                </c:pt>
                <c:pt idx="64">
                  <c:v>1.1562599910230678</c:v>
                </c:pt>
                <c:pt idx="65">
                  <c:v>1.1841918270498315</c:v>
                </c:pt>
                <c:pt idx="66">
                  <c:v>1.1982400966213487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0</c:v>
                </c:pt>
                <c:pt idx="83">
                  <c:v>0.12742228242842882</c:v>
                </c:pt>
                <c:pt idx="84">
                  <c:v>0.25361741862096676</c:v>
                </c:pt>
                <c:pt idx="85">
                  <c:v>0.37737008043080111</c:v>
                </c:pt>
                <c:pt idx="86">
                  <c:v>0.49748846207461683</c:v>
                </c:pt>
                <c:pt idx="87">
                  <c:v>0.61281575787379705</c:v>
                </c:pt>
                <c:pt idx="88">
                  <c:v>0.72224130292548294</c:v>
                </c:pt>
                <c:pt idx="89">
                  <c:v>0.82471126941273931</c:v>
                </c:pt>
                <c:pt idx="90">
                  <c:v>0.91923881554251186</c:v>
                </c:pt>
                <c:pt idx="91">
                  <c:v>1.0049135893715584</c:v>
                </c:pt>
                <c:pt idx="92">
                  <c:v>1.0809104959933091</c:v>
                </c:pt>
                <c:pt idx="93">
                  <c:v>1.1464976436528616</c:v>
                </c:pt>
                <c:pt idx="94">
                  <c:v>1.201043392264673</c:v>
                </c:pt>
                <c:pt idx="95">
                  <c:v>1.2440224364518719</c:v>
                </c:pt>
                <c:pt idx="96">
                  <c:v>1.2750208645241998</c:v>
                </c:pt>
                <c:pt idx="97">
                  <c:v>1.2937401446738561</c:v>
                </c:pt>
                <c:pt idx="98">
                  <c:v>1.3000000000000003</c:v>
                </c:pt>
                <c:pt idx="99">
                  <c:v>#N/A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0</c:v>
                </c:pt>
                <c:pt idx="116">
                  <c:v>0.12549503246480695</c:v>
                </c:pt>
                <c:pt idx="117">
                  <c:v>0.24997965271809142</c:v>
                </c:pt>
                <c:pt idx="118">
                  <c:v>0.37245158379334536</c:v>
                </c:pt>
                <c:pt idx="119">
                  <c:v>0.49192475371387995</c:v>
                </c:pt>
                <c:pt idx="120">
                  <c:v>0.60743723476458156</c:v>
                </c:pt>
                <c:pt idx="121">
                  <c:v>0.71805898836826876</c:v>
                </c:pt>
                <c:pt idx="122">
                  <c:v>0.82289935320946261</c:v>
                </c:pt>
                <c:pt idx="123">
                  <c:v>0.92111421631559798</c:v>
                </c:pt>
                <c:pt idx="124">
                  <c:v>1.0119128093583485</c:v>
                </c:pt>
                <c:pt idx="125">
                  <c:v>1.0945640754552419</c:v>
                </c:pt>
                <c:pt idx="126">
                  <c:v>1.1684025552098241</c:v>
                </c:pt>
                <c:pt idx="127">
                  <c:v>1.2328337445994337</c:v>
                </c:pt>
                <c:pt idx="128">
                  <c:v>1.2873388815720315</c:v>
                </c:pt>
                <c:pt idx="129">
                  <c:v>1.3314791228132155</c:v>
                </c:pt>
                <c:pt idx="130">
                  <c:v>1.3648990770545535</c:v>
                </c:pt>
                <c:pt idx="131">
                  <c:v>1.3873296664751091</c:v>
                </c:pt>
                <c:pt idx="132">
                  <c:v>1.3985902931578407</c:v>
                </c:pt>
                <c:pt idx="133">
                  <c:v>#N/A</c:v>
                </c:pt>
                <c:pt idx="134">
                  <c:v>#N/A</c:v>
                </c:pt>
                <c:pt idx="135">
                  <c:v>#N/A</c:v>
                </c:pt>
                <c:pt idx="136">
                  <c:v>#N/A</c:v>
                </c:pt>
                <c:pt idx="137">
                  <c:v>#N/A</c:v>
                </c:pt>
                <c:pt idx="138">
                  <c:v>#N/A</c:v>
                </c:pt>
                <c:pt idx="139">
                  <c:v>#N/A</c:v>
                </c:pt>
                <c:pt idx="140">
                  <c:v>#N/A</c:v>
                </c:pt>
                <c:pt idx="141">
                  <c:v>#N/A</c:v>
                </c:pt>
                <c:pt idx="142">
                  <c:v>#N/A</c:v>
                </c:pt>
                <c:pt idx="143">
                  <c:v>#N/A</c:v>
                </c:pt>
                <c:pt idx="144">
                  <c:v>#N/A</c:v>
                </c:pt>
                <c:pt idx="145">
                  <c:v>#N/A</c:v>
                </c:pt>
                <c:pt idx="146">
                  <c:v>#N/A</c:v>
                </c:pt>
                <c:pt idx="147">
                  <c:v>#N/A</c:v>
                </c:pt>
                <c:pt idx="148">
                  <c:v>#N/A</c:v>
                </c:pt>
                <c:pt idx="149">
                  <c:v>#N/A</c:v>
                </c:pt>
                <c:pt idx="150">
                  <c:v>#N/A</c:v>
                </c:pt>
                <c:pt idx="151">
                  <c:v>0</c:v>
                </c:pt>
                <c:pt idx="152">
                  <c:v>0.12069985307508885</c:v>
                </c:pt>
                <c:pt idx="153">
                  <c:v>0.24061692128664039</c:v>
                </c:pt>
                <c:pt idx="154">
                  <c:v>0.35897349643133669</c:v>
                </c:pt>
                <c:pt idx="155">
                  <c:v>0.47500199070220889</c:v>
                </c:pt>
                <c:pt idx="156">
                  <c:v>0.58794991479011272</c:v>
                </c:pt>
                <c:pt idx="157">
                  <c:v>0.69708475806565284</c:v>
                </c:pt>
                <c:pt idx="158">
                  <c:v>0.80169873919170165</c:v>
                </c:pt>
                <c:pt idx="159">
                  <c:v>0.9011133963569683</c:v>
                </c:pt>
                <c:pt idx="160">
                  <c:v>0.9946839873611929</c:v>
                </c:pt>
                <c:pt idx="161">
                  <c:v>1.0818036710157217</c:v>
                </c:pt>
                <c:pt idx="162">
                  <c:v>1.1619074427414819</c:v>
                </c:pt>
                <c:pt idx="163">
                  <c:v>1.2344757988404846</c:v>
                </c:pt>
                <c:pt idx="164">
                  <c:v>1.299038105676658</c:v>
                </c:pt>
                <c:pt idx="165">
                  <c:v>1.3551756519155735</c:v>
                </c:pt>
                <c:pt idx="166">
                  <c:v>1.4025243640281224</c:v>
                </c:pt>
                <c:pt idx="167">
                  <c:v>1.4407771674470586</c:v>
                </c:pt>
                <c:pt idx="168">
                  <c:v>1.4696859780634017</c:v>
                </c:pt>
                <c:pt idx="169">
                  <c:v>1.4890633111470815</c:v>
                </c:pt>
                <c:pt idx="170">
                  <c:v>1.4987834972573548</c:v>
                </c:pt>
                <c:pt idx="171">
                  <c:v>#N/A</c:v>
                </c:pt>
                <c:pt idx="172">
                  <c:v>#N/A</c:v>
                </c:pt>
                <c:pt idx="173">
                  <c:v>#N/A</c:v>
                </c:pt>
                <c:pt idx="174">
                  <c:v>#N/A</c:v>
                </c:pt>
                <c:pt idx="175">
                  <c:v>#N/A</c:v>
                </c:pt>
                <c:pt idx="176">
                  <c:v>#N/A</c:v>
                </c:pt>
                <c:pt idx="177">
                  <c:v>#N/A</c:v>
                </c:pt>
                <c:pt idx="178">
                  <c:v>#N/A</c:v>
                </c:pt>
                <c:pt idx="179">
                  <c:v>#N/A</c:v>
                </c:pt>
                <c:pt idx="180">
                  <c:v>#N/A</c:v>
                </c:pt>
                <c:pt idx="181">
                  <c:v>#N/A</c:v>
                </c:pt>
                <c:pt idx="182">
                  <c:v>#N/A</c:v>
                </c:pt>
                <c:pt idx="183">
                  <c:v>#N/A</c:v>
                </c:pt>
                <c:pt idx="184">
                  <c:v>#N/A</c:v>
                </c:pt>
                <c:pt idx="185">
                  <c:v>#N/A</c:v>
                </c:pt>
                <c:pt idx="186">
                  <c:v>#N/A</c:v>
                </c:pt>
                <c:pt idx="187">
                  <c:v>#N/A</c:v>
                </c:pt>
                <c:pt idx="188">
                  <c:v>#N/A</c:v>
                </c:pt>
                <c:pt idx="189">
                  <c:v>#N/A</c:v>
                </c:pt>
                <c:pt idx="190">
                  <c:v>#N/A</c:v>
                </c:pt>
                <c:pt idx="191">
                  <c:v>0</c:v>
                </c:pt>
                <c:pt idx="192">
                  <c:v>0.11956814973827883</c:v>
                </c:pt>
                <c:pt idx="193">
                  <c:v>0.23846762588187914</c:v>
                </c:pt>
                <c:pt idx="194">
                  <c:v>0.35603349433010317</c:v>
                </c:pt>
                <c:pt idx="195">
                  <c:v>0.47160827905744679</c:v>
                </c:pt>
                <c:pt idx="196">
                  <c:v>0.58454563898623213</c:v>
                </c:pt>
                <c:pt idx="197">
                  <c:v>0.69421398258809319</c:v>
                </c:pt>
                <c:pt idx="198">
                  <c:v>0.80000000000000016</c:v>
                </c:pt>
                <c:pt idx="199">
                  <c:v>0.90131209290179548</c:v>
                </c:pt>
                <c:pt idx="200">
                  <c:v>0.99758368297397393</c:v>
                </c:pt>
                <c:pt idx="201">
                  <c:v>1.0882763804334714</c:v>
                </c:pt>
                <c:pt idx="202">
                  <c:v>1.1728829949277224</c:v>
                </c:pt>
                <c:pt idx="203">
                  <c:v>1.250930371948848</c:v>
                </c:pt>
                <c:pt idx="204">
                  <c:v>1.3219820389055921</c:v>
                </c:pt>
                <c:pt idx="205">
                  <c:v>1.3856406460551023</c:v>
                </c:pt>
                <c:pt idx="206">
                  <c:v>1.4415501886438709</c:v>
                </c:pt>
                <c:pt idx="207">
                  <c:v>1.489397997830727</c:v>
                </c:pt>
                <c:pt idx="208">
                  <c:v>1.5289164892578255</c:v>
                </c:pt>
                <c:pt idx="209">
                  <c:v>1.5598846594909184</c:v>
                </c:pt>
                <c:pt idx="210">
                  <c:v>1.5821293219602064</c:v>
                </c:pt>
                <c:pt idx="211">
                  <c:v>1.5955260754898888</c:v>
                </c:pt>
                <c:pt idx="212">
                  <c:v>1.6000000000000005</c:v>
                </c:pt>
                <c:pt idx="213">
                  <c:v>#N/A</c:v>
                </c:pt>
                <c:pt idx="214">
                  <c:v>#N/A</c:v>
                </c:pt>
                <c:pt idx="215">
                  <c:v>#N/A</c:v>
                </c:pt>
                <c:pt idx="216">
                  <c:v>#N/A</c:v>
                </c:pt>
                <c:pt idx="217">
                  <c:v>#N/A</c:v>
                </c:pt>
                <c:pt idx="218">
                  <c:v>#N/A</c:v>
                </c:pt>
                <c:pt idx="219">
                  <c:v>#N/A</c:v>
                </c:pt>
                <c:pt idx="220">
                  <c:v>#N/A</c:v>
                </c:pt>
                <c:pt idx="221">
                  <c:v>#N/A</c:v>
                </c:pt>
                <c:pt idx="222">
                  <c:v>#N/A</c:v>
                </c:pt>
                <c:pt idx="223">
                  <c:v>#N/A</c:v>
                </c:pt>
                <c:pt idx="224">
                  <c:v>#N/A</c:v>
                </c:pt>
                <c:pt idx="225">
                  <c:v>#N/A</c:v>
                </c:pt>
                <c:pt idx="226">
                  <c:v>#N/A</c:v>
                </c:pt>
                <c:pt idx="227">
                  <c:v>#N/A</c:v>
                </c:pt>
                <c:pt idx="228">
                  <c:v>#N/A</c:v>
                </c:pt>
                <c:pt idx="229">
                  <c:v>#N/A</c:v>
                </c:pt>
                <c:pt idx="230">
                  <c:v>#N/A</c:v>
                </c:pt>
                <c:pt idx="231">
                  <c:v>#N/A</c:v>
                </c:pt>
                <c:pt idx="232">
                  <c:v>#N/A</c:v>
                </c:pt>
                <c:pt idx="233">
                  <c:v>#N/A</c:v>
                </c:pt>
                <c:pt idx="234">
                  <c:v>0</c:v>
                </c:pt>
                <c:pt idx="235">
                  <c:v>0.11858600536501306</c:v>
                </c:pt>
                <c:pt idx="236">
                  <c:v>0.23659427163211133</c:v>
                </c:pt>
                <c:pt idx="237">
                  <c:v>0.35344987439019099</c:v>
                </c:pt>
                <c:pt idx="238">
                  <c:v>0.46858350488889877</c:v>
                </c:pt>
                <c:pt idx="239">
                  <c:v>0.58143424365363705</c:v>
                </c:pt>
                <c:pt idx="240">
                  <c:v>0.69145229322886048</c:v>
                </c:pt>
                <c:pt idx="241">
                  <c:v>0.79810165673601463</c:v>
                </c:pt>
                <c:pt idx="242">
                  <c:v>0.90086274919644871</c:v>
                </c:pt>
                <c:pt idx="243">
                  <c:v>0.99923492889720467</c:v>
                </c:pt>
                <c:pt idx="244">
                  <c:v>1.0927389364671172</c:v>
                </c:pt>
                <c:pt idx="245">
                  <c:v>1.1809192297802957</c:v>
                </c:pt>
                <c:pt idx="246">
                  <c:v>1.2633462033115705</c:v>
                </c:pt>
                <c:pt idx="247">
                  <c:v>1.3396182811314277</c:v>
                </c:pt>
                <c:pt idx="248">
                  <c:v>1.4093638733435714</c:v>
                </c:pt>
                <c:pt idx="249">
                  <c:v>1.4722431864335461</c:v>
                </c:pt>
                <c:pt idx="250">
                  <c:v>1.5279498787085846</c:v>
                </c:pt>
                <c:pt idx="251">
                  <c:v>1.5762125527635391</c:v>
                </c:pt>
                <c:pt idx="252">
                  <c:v>1.6167960777017616</c:v>
                </c:pt>
                <c:pt idx="253">
                  <c:v>1.6495027346691946</c:v>
                </c:pt>
                <c:pt idx="254">
                  <c:v>1.6741731801207542</c:v>
                </c:pt>
                <c:pt idx="255">
                  <c:v>1.6906872221260651</c:v>
                </c:pt>
                <c:pt idx="256">
                  <c:v>1.6989644059324633</c:v>
                </c:pt>
                <c:pt idx="257">
                  <c:v>#N/A</c:v>
                </c:pt>
                <c:pt idx="258">
                  <c:v>#N/A</c:v>
                </c:pt>
                <c:pt idx="259">
                  <c:v>#N/A</c:v>
                </c:pt>
                <c:pt idx="260">
                  <c:v>#N/A</c:v>
                </c:pt>
                <c:pt idx="261">
                  <c:v>#N/A</c:v>
                </c:pt>
                <c:pt idx="262">
                  <c:v>#N/A</c:v>
                </c:pt>
                <c:pt idx="263">
                  <c:v>#N/A</c:v>
                </c:pt>
                <c:pt idx="264">
                  <c:v>#N/A</c:v>
                </c:pt>
                <c:pt idx="265">
                  <c:v>#N/A</c:v>
                </c:pt>
                <c:pt idx="266">
                  <c:v>#N/A</c:v>
                </c:pt>
                <c:pt idx="267">
                  <c:v>#N/A</c:v>
                </c:pt>
                <c:pt idx="268">
                  <c:v>#N/A</c:v>
                </c:pt>
                <c:pt idx="269">
                  <c:v>#N/A</c:v>
                </c:pt>
                <c:pt idx="270">
                  <c:v>#N/A</c:v>
                </c:pt>
                <c:pt idx="271">
                  <c:v>#N/A</c:v>
                </c:pt>
                <c:pt idx="272">
                  <c:v>#N/A</c:v>
                </c:pt>
                <c:pt idx="273">
                  <c:v>#N/A</c:v>
                </c:pt>
                <c:pt idx="274">
                  <c:v>#N/A</c:v>
                </c:pt>
                <c:pt idx="275">
                  <c:v>#N/A</c:v>
                </c:pt>
                <c:pt idx="276">
                  <c:v>#N/A</c:v>
                </c:pt>
                <c:pt idx="277">
                  <c:v>#N/A</c:v>
                </c:pt>
                <c:pt idx="278">
                  <c:v>#N/A</c:v>
                </c:pt>
                <c:pt idx="279">
                  <c:v>#N/A</c:v>
                </c:pt>
                <c:pt idx="280">
                  <c:v>0</c:v>
                </c:pt>
                <c:pt idx="281">
                  <c:v>0.11772563261425756</c:v>
                </c:pt>
                <c:pt idx="282">
                  <c:v>0.23494714599609293</c:v>
                </c:pt>
                <c:pt idx="283">
                  <c:v>0.35116257962903097</c:v>
                </c:pt>
                <c:pt idx="284">
                  <c:v>0.4658742811845375</c:v>
                </c:pt>
                <c:pt idx="285">
                  <c:v>0.57859103754569108</c:v>
                </c:pt>
                <c:pt idx="286">
                  <c:v>0.68883017825716186</c:v>
                </c:pt>
                <c:pt idx="287">
                  <c:v>0.79611964239420263</c:v>
                </c:pt>
                <c:pt idx="288">
                  <c:v>0.90000000000000024</c:v>
                </c:pt>
                <c:pt idx="289">
                  <c:v>1.0000264194352844</c:v>
                </c:pt>
                <c:pt idx="290">
                  <c:v>1.0957705722156976</c:v>
                </c:pt>
                <c:pt idx="291">
                  <c:v>1.1868224671801244</c:v>
                </c:pt>
                <c:pt idx="292">
                  <c:v>1.2727922061357859</c:v>
                </c:pt>
                <c:pt idx="293">
                  <c:v>1.3533116534621596</c:v>
                </c:pt>
                <c:pt idx="294">
                  <c:v>1.428036012524224</c:v>
                </c:pt>
                <c:pt idx="295">
                  <c:v>1.496645302144582</c:v>
                </c:pt>
                <c:pt idx="296">
                  <c:v>1.5588457268119902</c:v>
                </c:pt>
                <c:pt idx="297">
                  <c:v>1.6143709347588397</c:v>
                </c:pt>
                <c:pt idx="298">
                  <c:v>1.6629831585203168</c:v>
                </c:pt>
                <c:pt idx="299">
                  <c:v>1.7044742330911906</c:v>
                </c:pt>
                <c:pt idx="300">
                  <c:v>1.7386664873203237</c:v>
                </c:pt>
                <c:pt idx="301">
                  <c:v>1.7654135047258155</c:v>
                </c:pt>
                <c:pt idx="302">
                  <c:v>1.7846007504728594</c:v>
                </c:pt>
                <c:pt idx="303">
                  <c:v>1.7961460618294869</c:v>
                </c:pt>
                <c:pt idx="304">
                  <c:v>1.8000000000000007</c:v>
                </c:pt>
                <c:pt idx="305">
                  <c:v>#N/A</c:v>
                </c:pt>
                <c:pt idx="306">
                  <c:v>#N/A</c:v>
                </c:pt>
                <c:pt idx="307">
                  <c:v>#N/A</c:v>
                </c:pt>
                <c:pt idx="308">
                  <c:v>#N/A</c:v>
                </c:pt>
                <c:pt idx="309">
                  <c:v>#N/A</c:v>
                </c:pt>
                <c:pt idx="310">
                  <c:v>#N/A</c:v>
                </c:pt>
                <c:pt idx="311">
                  <c:v>#N/A</c:v>
                </c:pt>
                <c:pt idx="312">
                  <c:v>#N/A</c:v>
                </c:pt>
                <c:pt idx="313">
                  <c:v>#N/A</c:v>
                </c:pt>
                <c:pt idx="314">
                  <c:v>#N/A</c:v>
                </c:pt>
                <c:pt idx="315">
                  <c:v>#N/A</c:v>
                </c:pt>
                <c:pt idx="316">
                  <c:v>#N/A</c:v>
                </c:pt>
                <c:pt idx="317">
                  <c:v>#N/A</c:v>
                </c:pt>
                <c:pt idx="318">
                  <c:v>#N/A</c:v>
                </c:pt>
                <c:pt idx="319">
                  <c:v>#N/A</c:v>
                </c:pt>
                <c:pt idx="320">
                  <c:v>#N/A</c:v>
                </c:pt>
                <c:pt idx="321">
                  <c:v>#N/A</c:v>
                </c:pt>
                <c:pt idx="322">
                  <c:v>#N/A</c:v>
                </c:pt>
                <c:pt idx="323">
                  <c:v>#N/A</c:v>
                </c:pt>
                <c:pt idx="324">
                  <c:v>#N/A</c:v>
                </c:pt>
                <c:pt idx="325">
                  <c:v>#N/A</c:v>
                </c:pt>
                <c:pt idx="326">
                  <c:v>#N/A</c:v>
                </c:pt>
                <c:pt idx="327">
                  <c:v>#N/A</c:v>
                </c:pt>
                <c:pt idx="328">
                  <c:v>#N/A</c:v>
                </c:pt>
                <c:pt idx="329">
                  <c:v>0</c:v>
                </c:pt>
                <c:pt idx="330">
                  <c:v>0.11696572165449143</c:v>
                </c:pt>
                <c:pt idx="331">
                  <c:v>0.23348775226295693</c:v>
                </c:pt>
                <c:pt idx="332">
                  <c:v>0.3491240838514838</c:v>
                </c:pt>
                <c:pt idx="333">
                  <c:v>0.46343606820591676</c:v>
                </c:pt>
                <c:pt idx="334">
                  <c:v>0.57599008081478298</c:v>
                </c:pt>
                <c:pt idx="335">
                  <c:v>0.68635916575559097</c:v>
                </c:pt>
                <c:pt idx="336">
                  <c:v>0.79412465528488896</c:v>
                </c:pt>
                <c:pt idx="337">
                  <c:v>0.89887775798841973</c:v>
                </c:pt>
                <c:pt idx="338">
                  <c:v>1.0002211094669764</c:v>
                </c:pt>
                <c:pt idx="339">
                  <c:v>1.0977702796756779</c:v>
                </c:pt>
                <c:pt idx="340">
                  <c:v>1.191155231198803</c:v>
                </c:pt>
                <c:pt idx="341">
                  <c:v>1.2800217229284594</c:v>
                </c:pt>
                <c:pt idx="342">
                  <c:v>1.3640326538224405</c:v>
                </c:pt>
                <c:pt idx="343">
                  <c:v>1.4428693416439444</c:v>
                </c:pt>
                <c:pt idx="344">
                  <c:v>1.516232731832456</c:v>
                </c:pt>
                <c:pt idx="345">
                  <c:v>1.583844531920128</c:v>
                </c:pt>
                <c:pt idx="346">
                  <c:v>1.6454482671904345</c:v>
                </c:pt>
                <c:pt idx="347">
                  <c:v>1.7008102535746195</c:v>
                </c:pt>
                <c:pt idx="348">
                  <c:v>1.749720484095413</c:v>
                </c:pt>
                <c:pt idx="349">
                  <c:v>1.7919934254954282</c:v>
                </c:pt>
                <c:pt idx="350">
                  <c:v>1.8274687220283572</c:v>
                </c:pt>
                <c:pt idx="351">
                  <c:v>1.8560118037432423</c:v>
                </c:pt>
                <c:pt idx="352">
                  <c:v>1.8775143969543939</c:v>
                </c:pt>
                <c:pt idx="353">
                  <c:v>1.8918949349605665</c:v>
                </c:pt>
                <c:pt idx="354">
                  <c:v>1.8990988674553959</c:v>
                </c:pt>
                <c:pt idx="355">
                  <c:v>#N/A</c:v>
                </c:pt>
                <c:pt idx="356">
                  <c:v>#N/A</c:v>
                </c:pt>
                <c:pt idx="357">
                  <c:v>#N/A</c:v>
                </c:pt>
                <c:pt idx="358">
                  <c:v>#N/A</c:v>
                </c:pt>
                <c:pt idx="359">
                  <c:v>#N/A</c:v>
                </c:pt>
                <c:pt idx="360">
                  <c:v>#N/A</c:v>
                </c:pt>
                <c:pt idx="361">
                  <c:v>#N/A</c:v>
                </c:pt>
                <c:pt idx="362">
                  <c:v>#N/A</c:v>
                </c:pt>
                <c:pt idx="363">
                  <c:v>#N/A</c:v>
                </c:pt>
                <c:pt idx="364">
                  <c:v>#N/A</c:v>
                </c:pt>
                <c:pt idx="365">
                  <c:v>#N/A</c:v>
                </c:pt>
                <c:pt idx="366">
                  <c:v>#N/A</c:v>
                </c:pt>
                <c:pt idx="367">
                  <c:v>#N/A</c:v>
                </c:pt>
                <c:pt idx="368">
                  <c:v>#N/A</c:v>
                </c:pt>
                <c:pt idx="369">
                  <c:v>#N/A</c:v>
                </c:pt>
                <c:pt idx="370">
                  <c:v>#N/A</c:v>
                </c:pt>
                <c:pt idx="371">
                  <c:v>#N/A</c:v>
                </c:pt>
                <c:pt idx="372">
                  <c:v>#N/A</c:v>
                </c:pt>
                <c:pt idx="373">
                  <c:v>#N/A</c:v>
                </c:pt>
                <c:pt idx="374">
                  <c:v>#N/A</c:v>
                </c:pt>
                <c:pt idx="375">
                  <c:v>#N/A</c:v>
                </c:pt>
                <c:pt idx="376">
                  <c:v>#N/A</c:v>
                </c:pt>
                <c:pt idx="377">
                  <c:v>#N/A</c:v>
                </c:pt>
                <c:pt idx="378">
                  <c:v>#N/A</c:v>
                </c:pt>
                <c:pt idx="379">
                  <c:v>#N/A</c:v>
                </c:pt>
                <c:pt idx="380">
                  <c:v>#N/A</c:v>
                </c:pt>
                <c:pt idx="381">
                  <c:v>0</c:v>
                </c:pt>
                <c:pt idx="382">
                  <c:v>0.11848125578742862</c:v>
                </c:pt>
                <c:pt idx="383">
                  <c:v>0.23654634184273168</c:v>
                </c:pt>
                <c:pt idx="384">
                  <c:v>0.3537805502451461</c:v>
                </c:pt>
                <c:pt idx="385">
                  <c:v>0.46977209156196753</c:v>
                </c:pt>
                <c:pt idx="386">
                  <c:v>0.58411354127395199</c:v>
                </c:pt>
                <c:pt idx="387">
                  <c:v>0.69640327086879783</c:v>
                </c:pt>
                <c:pt idx="388">
                  <c:v>0.8062468585759448</c:v>
                </c:pt>
                <c:pt idx="389">
                  <c:v>0.9132584747874265</c:v>
                </c:pt>
                <c:pt idx="390">
                  <c:v>1.0170622372984415</c:v>
                </c:pt>
                <c:pt idx="391">
                  <c:v>1.1172935316073054</c:v>
                </c:pt>
                <c:pt idx="392">
                  <c:v>1.2136002916371873</c:v>
                </c:pt>
                <c:pt idx="393">
                  <c:v>1.3056442363810439</c:v>
                </c:pt>
                <c:pt idx="394">
                  <c:v>1.3931020581259945</c:v>
                </c:pt>
                <c:pt idx="395">
                  <c:v>1.4756665580834551</c:v>
                </c:pt>
                <c:pt idx="396">
                  <c:v>1.5530477254360855</c:v>
                </c:pt>
                <c:pt idx="397">
                  <c:v>1.6249737560113631</c:v>
                </c:pt>
                <c:pt idx="398">
                  <c:v>1.6911920070036528</c:v>
                </c:pt>
                <c:pt idx="399">
                  <c:v>1.7514698843912746</c:v>
                </c:pt>
                <c:pt idx="400">
                  <c:v>1.805595659931488</c:v>
                </c:pt>
                <c:pt idx="401">
                  <c:v>1.8533792148636679</c:v>
                </c:pt>
                <c:pt idx="402">
                  <c:v>1.8946527077083837</c:v>
                </c:pt>
                <c:pt idx="403">
                  <c:v>1.9292711638167181</c:v>
                </c:pt>
                <c:pt idx="404">
                  <c:v>1.9571129845990087</c:v>
                </c:pt>
                <c:pt idx="405">
                  <c:v>1.9780803746443287</c:v>
                </c:pt>
                <c:pt idx="406">
                  <c:v>1.9920996852304347</c:v>
                </c:pt>
                <c:pt idx="407">
                  <c:v>1.9991216730175896</c:v>
                </c:pt>
                <c:pt idx="408">
                  <c:v>#N/A</c:v>
                </c:pt>
                <c:pt idx="409">
                  <c:v>#N/A</c:v>
                </c:pt>
                <c:pt idx="410">
                  <c:v>#N/A</c:v>
                </c:pt>
                <c:pt idx="411">
                  <c:v>#N/A</c:v>
                </c:pt>
                <c:pt idx="412">
                  <c:v>#N/A</c:v>
                </c:pt>
                <c:pt idx="413">
                  <c:v>#N/A</c:v>
                </c:pt>
                <c:pt idx="414">
                  <c:v>#N/A</c:v>
                </c:pt>
                <c:pt idx="415">
                  <c:v>#N/A</c:v>
                </c:pt>
                <c:pt idx="416">
                  <c:v>#N/A</c:v>
                </c:pt>
                <c:pt idx="417">
                  <c:v>#N/A</c:v>
                </c:pt>
                <c:pt idx="418">
                  <c:v>#N/A</c:v>
                </c:pt>
                <c:pt idx="419">
                  <c:v>#N/A</c:v>
                </c:pt>
                <c:pt idx="420">
                  <c:v>#N/A</c:v>
                </c:pt>
                <c:pt idx="421">
                  <c:v>#N/A</c:v>
                </c:pt>
                <c:pt idx="422">
                  <c:v>#N/A</c:v>
                </c:pt>
                <c:pt idx="423">
                  <c:v>#N/A</c:v>
                </c:pt>
                <c:pt idx="424">
                  <c:v>#N/A</c:v>
                </c:pt>
                <c:pt idx="425">
                  <c:v>#N/A</c:v>
                </c:pt>
                <c:pt idx="426">
                  <c:v>#N/A</c:v>
                </c:pt>
                <c:pt idx="427">
                  <c:v>#N/A</c:v>
                </c:pt>
                <c:pt idx="428">
                  <c:v>#N/A</c:v>
                </c:pt>
                <c:pt idx="429">
                  <c:v>#N/A</c:v>
                </c:pt>
                <c:pt idx="430">
                  <c:v>#N/A</c:v>
                </c:pt>
                <c:pt idx="431">
                  <c:v>#N/A</c:v>
                </c:pt>
                <c:pt idx="432">
                  <c:v>#N/A</c:v>
                </c:pt>
                <c:pt idx="433">
                  <c:v>#N/A</c:v>
                </c:pt>
                <c:pt idx="434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31E-4197-BA3E-9F9B71F40503}"/>
            </c:ext>
          </c:extLst>
        </c:ser>
        <c:ser>
          <c:idx val="2"/>
          <c:order val="2"/>
          <c:tx>
            <c:strRef>
              <c:f>Dot_House!$O$2</c:f>
              <c:strCache>
                <c:ptCount val="1"/>
                <c:pt idx="0">
                  <c:v>xVAC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4"/>
            <c:spPr>
              <a:solidFill>
                <a:srgbClr val="FFC000"/>
              </a:solidFill>
              <a:ln w="9525">
                <a:solidFill>
                  <a:srgbClr val="D09E00"/>
                </a:solidFill>
              </a:ln>
              <a:effectLst/>
            </c:spPr>
          </c:marker>
          <c:dPt>
            <c:idx val="67"/>
            <c:marker>
              <c:symbol val="circle"/>
              <c:size val="4"/>
              <c:spPr>
                <a:solidFill>
                  <a:srgbClr val="FF5736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5400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F31E-4197-BA3E-9F9B71F40503}"/>
              </c:ext>
            </c:extLst>
          </c:dPt>
          <c:dPt>
            <c:idx val="99"/>
            <c:marker>
              <c:symbol val="circle"/>
              <c:size val="4"/>
              <c:spPr>
                <a:solidFill>
                  <a:srgbClr val="FF5736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5400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1E-4197-BA3E-9F9B71F40503}"/>
              </c:ext>
            </c:extLst>
          </c:dPt>
          <c:dPt>
            <c:idx val="133"/>
            <c:marker>
              <c:symbol val="circle"/>
              <c:size val="4"/>
              <c:spPr>
                <a:solidFill>
                  <a:srgbClr val="FF5736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5400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F31E-4197-BA3E-9F9B71F40503}"/>
              </c:ext>
            </c:extLst>
          </c:dPt>
          <c:dPt>
            <c:idx val="171"/>
            <c:marker>
              <c:symbol val="circle"/>
              <c:size val="4"/>
              <c:spPr>
                <a:solidFill>
                  <a:srgbClr val="FF5736"/>
                </a:solidFill>
                <a:ln w="95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5400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1E-4197-BA3E-9F9B71F40503}"/>
              </c:ext>
            </c:extLst>
          </c:dPt>
          <c:dPt>
            <c:idx val="213"/>
            <c:marker>
              <c:symbol val="circle"/>
              <c:size val="4"/>
              <c:spPr>
                <a:solidFill>
                  <a:srgbClr val="0380E3"/>
                </a:solidFill>
                <a:ln w="9525">
                  <a:solidFill>
                    <a:srgbClr val="0070C0"/>
                  </a:solidFill>
                </a:ln>
                <a:effectLst/>
              </c:spPr>
            </c:marker>
            <c:bubble3D val="0"/>
            <c:spPr>
              <a:ln w="25400" cap="rnd">
                <a:solidFill>
                  <a:srgbClr val="0070C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F31E-4197-BA3E-9F9B71F40503}"/>
              </c:ext>
            </c:extLst>
          </c:dPt>
          <c:dPt>
            <c:idx val="257"/>
            <c:marker>
              <c:symbol val="circle"/>
              <c:size val="4"/>
              <c:spPr>
                <a:solidFill>
                  <a:srgbClr val="FFC000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F31E-4197-BA3E-9F9B71F40503}"/>
              </c:ext>
            </c:extLst>
          </c:dPt>
          <c:dPt>
            <c:idx val="305"/>
            <c:marker>
              <c:symbol val="circle"/>
              <c:size val="4"/>
              <c:spPr>
                <a:solidFill>
                  <a:srgbClr val="0380E3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F31E-4197-BA3E-9F9B71F40503}"/>
              </c:ext>
            </c:extLst>
          </c:dPt>
          <c:dPt>
            <c:idx val="355"/>
            <c:marker>
              <c:symbol val="circle"/>
              <c:size val="4"/>
              <c:spPr>
                <a:solidFill>
                  <a:srgbClr val="D4D4D4"/>
                </a:solidFill>
                <a:ln w="9525">
                  <a:noFill/>
                </a:ln>
                <a:effectLst/>
              </c:spPr>
            </c:marker>
            <c:bubble3D val="0"/>
            <c:spPr>
              <a:ln w="25400" cap="rnd">
                <a:noFill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F31E-4197-BA3E-9F9B71F40503}"/>
              </c:ext>
            </c:extLst>
          </c:dPt>
          <c:dPt>
            <c:idx val="408"/>
            <c:marker>
              <c:symbol val="circle"/>
              <c:size val="4"/>
              <c:spPr>
                <a:solidFill>
                  <a:srgbClr val="FF5736"/>
                </a:solidFill>
                <a:ln w="12700">
                  <a:solidFill>
                    <a:srgbClr val="FF5736"/>
                  </a:solidFill>
                </a:ln>
                <a:effectLst/>
              </c:spPr>
            </c:marker>
            <c:bubble3D val="0"/>
            <c:spPr>
              <a:ln w="12700" cap="rnd">
                <a:solidFill>
                  <a:srgbClr val="FF5736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F31E-4197-BA3E-9F9B71F40503}"/>
              </c:ext>
            </c:extLst>
          </c:dPt>
          <c:xVal>
            <c:numRef>
              <c:f>Dot_House!$O$3:$O$437</c:f>
              <c:numCache>
                <c:formatCode>0.0</c:formatCode>
                <c:ptCount val="435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-6.496669030250099E-2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-0.12742228242842887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  <c:pt idx="120">
                  <c:v>#N/A</c:v>
                </c:pt>
                <c:pt idx="121">
                  <c:v>#N/A</c:v>
                </c:pt>
                <c:pt idx="122">
                  <c:v>#N/A</c:v>
                </c:pt>
                <c:pt idx="123">
                  <c:v>#N/A</c:v>
                </c:pt>
                <c:pt idx="124">
                  <c:v>#N/A</c:v>
                </c:pt>
                <c:pt idx="125">
                  <c:v>#N/A</c:v>
                </c:pt>
                <c:pt idx="126">
                  <c:v>#N/A</c:v>
                </c:pt>
                <c:pt idx="127">
                  <c:v>#N/A</c:v>
                </c:pt>
                <c:pt idx="128">
                  <c:v>#N/A</c:v>
                </c:pt>
                <c:pt idx="129">
                  <c:v>#N/A</c:v>
                </c:pt>
                <c:pt idx="130">
                  <c:v>#N/A</c:v>
                </c:pt>
                <c:pt idx="131">
                  <c:v>#N/A</c:v>
                </c:pt>
                <c:pt idx="132">
                  <c:v>#N/A</c:v>
                </c:pt>
                <c:pt idx="133">
                  <c:v>-6.2810762490720512E-2</c:v>
                </c:pt>
                <c:pt idx="134">
                  <c:v>#N/A</c:v>
                </c:pt>
                <c:pt idx="135">
                  <c:v>#N/A</c:v>
                </c:pt>
                <c:pt idx="136">
                  <c:v>#N/A</c:v>
                </c:pt>
                <c:pt idx="137">
                  <c:v>#N/A</c:v>
                </c:pt>
                <c:pt idx="138">
                  <c:v>#N/A</c:v>
                </c:pt>
                <c:pt idx="139">
                  <c:v>#N/A</c:v>
                </c:pt>
                <c:pt idx="140">
                  <c:v>#N/A</c:v>
                </c:pt>
                <c:pt idx="141">
                  <c:v>#N/A</c:v>
                </c:pt>
                <c:pt idx="142">
                  <c:v>#N/A</c:v>
                </c:pt>
                <c:pt idx="143">
                  <c:v>#N/A</c:v>
                </c:pt>
                <c:pt idx="144">
                  <c:v>#N/A</c:v>
                </c:pt>
                <c:pt idx="145">
                  <c:v>#N/A</c:v>
                </c:pt>
                <c:pt idx="146">
                  <c:v>#N/A</c:v>
                </c:pt>
                <c:pt idx="147">
                  <c:v>#N/A</c:v>
                </c:pt>
                <c:pt idx="148">
                  <c:v>#N/A</c:v>
                </c:pt>
                <c:pt idx="149">
                  <c:v>#N/A</c:v>
                </c:pt>
                <c:pt idx="150">
                  <c:v>#N/A</c:v>
                </c:pt>
                <c:pt idx="151">
                  <c:v>#N/A</c:v>
                </c:pt>
                <c:pt idx="152">
                  <c:v>#N/A</c:v>
                </c:pt>
                <c:pt idx="153">
                  <c:v>#N/A</c:v>
                </c:pt>
                <c:pt idx="154">
                  <c:v>#N/A</c:v>
                </c:pt>
                <c:pt idx="155">
                  <c:v>#N/A</c:v>
                </c:pt>
                <c:pt idx="156">
                  <c:v>#N/A</c:v>
                </c:pt>
                <c:pt idx="157">
                  <c:v>#N/A</c:v>
                </c:pt>
                <c:pt idx="158">
                  <c:v>#N/A</c:v>
                </c:pt>
                <c:pt idx="159">
                  <c:v>#N/A</c:v>
                </c:pt>
                <c:pt idx="160">
                  <c:v>#N/A</c:v>
                </c:pt>
                <c:pt idx="161">
                  <c:v>#N/A</c:v>
                </c:pt>
                <c:pt idx="162">
                  <c:v>#N/A</c:v>
                </c:pt>
                <c:pt idx="163">
                  <c:v>#N/A</c:v>
                </c:pt>
                <c:pt idx="164">
                  <c:v>#N/A</c:v>
                </c:pt>
                <c:pt idx="165">
                  <c:v>#N/A</c:v>
                </c:pt>
                <c:pt idx="166">
                  <c:v>#N/A</c:v>
                </c:pt>
                <c:pt idx="167">
                  <c:v>#N/A</c:v>
                </c:pt>
                <c:pt idx="168">
                  <c:v>#N/A</c:v>
                </c:pt>
                <c:pt idx="169">
                  <c:v>#N/A</c:v>
                </c:pt>
                <c:pt idx="170">
                  <c:v>#N/A</c:v>
                </c:pt>
                <c:pt idx="171">
                  <c:v>-6.0398910164122036E-2</c:v>
                </c:pt>
                <c:pt idx="172">
                  <c:v>#N/A</c:v>
                </c:pt>
                <c:pt idx="173">
                  <c:v>#N/A</c:v>
                </c:pt>
                <c:pt idx="174">
                  <c:v>#N/A</c:v>
                </c:pt>
                <c:pt idx="175">
                  <c:v>#N/A</c:v>
                </c:pt>
                <c:pt idx="176">
                  <c:v>#N/A</c:v>
                </c:pt>
                <c:pt idx="177">
                  <c:v>#N/A</c:v>
                </c:pt>
                <c:pt idx="178">
                  <c:v>#N/A</c:v>
                </c:pt>
                <c:pt idx="179">
                  <c:v>#N/A</c:v>
                </c:pt>
                <c:pt idx="180">
                  <c:v>#N/A</c:v>
                </c:pt>
                <c:pt idx="181">
                  <c:v>#N/A</c:v>
                </c:pt>
                <c:pt idx="182">
                  <c:v>#N/A</c:v>
                </c:pt>
                <c:pt idx="183">
                  <c:v>#N/A</c:v>
                </c:pt>
                <c:pt idx="184">
                  <c:v>#N/A</c:v>
                </c:pt>
                <c:pt idx="185">
                  <c:v>#N/A</c:v>
                </c:pt>
                <c:pt idx="186">
                  <c:v>#N/A</c:v>
                </c:pt>
                <c:pt idx="187">
                  <c:v>#N/A</c:v>
                </c:pt>
                <c:pt idx="188">
                  <c:v>#N/A</c:v>
                </c:pt>
                <c:pt idx="189">
                  <c:v>#N/A</c:v>
                </c:pt>
                <c:pt idx="190">
                  <c:v>#N/A</c:v>
                </c:pt>
                <c:pt idx="191">
                  <c:v>#N/A</c:v>
                </c:pt>
                <c:pt idx="192">
                  <c:v>#N/A</c:v>
                </c:pt>
                <c:pt idx="193">
                  <c:v>#N/A</c:v>
                </c:pt>
                <c:pt idx="194">
                  <c:v>#N/A</c:v>
                </c:pt>
                <c:pt idx="195">
                  <c:v>#N/A</c:v>
                </c:pt>
                <c:pt idx="196">
                  <c:v>#N/A</c:v>
                </c:pt>
                <c:pt idx="197">
                  <c:v>#N/A</c:v>
                </c:pt>
                <c:pt idx="198">
                  <c:v>#N/A</c:v>
                </c:pt>
                <c:pt idx="199">
                  <c:v>#N/A</c:v>
                </c:pt>
                <c:pt idx="200">
                  <c:v>#N/A</c:v>
                </c:pt>
                <c:pt idx="201">
                  <c:v>#N/A</c:v>
                </c:pt>
                <c:pt idx="202">
                  <c:v>#N/A</c:v>
                </c:pt>
                <c:pt idx="203">
                  <c:v>#N/A</c:v>
                </c:pt>
                <c:pt idx="204">
                  <c:v>#N/A</c:v>
                </c:pt>
                <c:pt idx="205">
                  <c:v>#N/A</c:v>
                </c:pt>
                <c:pt idx="206">
                  <c:v>#N/A</c:v>
                </c:pt>
                <c:pt idx="207">
                  <c:v>#N/A</c:v>
                </c:pt>
                <c:pt idx="208">
                  <c:v>#N/A</c:v>
                </c:pt>
                <c:pt idx="209">
                  <c:v>#N/A</c:v>
                </c:pt>
                <c:pt idx="210">
                  <c:v>#N/A</c:v>
                </c:pt>
                <c:pt idx="211">
                  <c:v>#N/A</c:v>
                </c:pt>
                <c:pt idx="212">
                  <c:v>#N/A</c:v>
                </c:pt>
                <c:pt idx="213">
                  <c:v>-0.11956814973827957</c:v>
                </c:pt>
                <c:pt idx="214">
                  <c:v>#N/A</c:v>
                </c:pt>
                <c:pt idx="215">
                  <c:v>#N/A</c:v>
                </c:pt>
                <c:pt idx="216">
                  <c:v>#N/A</c:v>
                </c:pt>
                <c:pt idx="217">
                  <c:v>#N/A</c:v>
                </c:pt>
                <c:pt idx="218">
                  <c:v>#N/A</c:v>
                </c:pt>
                <c:pt idx="219">
                  <c:v>#N/A</c:v>
                </c:pt>
                <c:pt idx="220">
                  <c:v>#N/A</c:v>
                </c:pt>
                <c:pt idx="221">
                  <c:v>#N/A</c:v>
                </c:pt>
                <c:pt idx="222">
                  <c:v>#N/A</c:v>
                </c:pt>
                <c:pt idx="223">
                  <c:v>#N/A</c:v>
                </c:pt>
                <c:pt idx="224">
                  <c:v>#N/A</c:v>
                </c:pt>
                <c:pt idx="225">
                  <c:v>#N/A</c:v>
                </c:pt>
                <c:pt idx="226">
                  <c:v>#N/A</c:v>
                </c:pt>
                <c:pt idx="227">
                  <c:v>#N/A</c:v>
                </c:pt>
                <c:pt idx="228">
                  <c:v>#N/A</c:v>
                </c:pt>
                <c:pt idx="229">
                  <c:v>#N/A</c:v>
                </c:pt>
                <c:pt idx="230">
                  <c:v>#N/A</c:v>
                </c:pt>
                <c:pt idx="231">
                  <c:v>#N/A</c:v>
                </c:pt>
                <c:pt idx="232">
                  <c:v>#N/A</c:v>
                </c:pt>
                <c:pt idx="233">
                  <c:v>#N/A</c:v>
                </c:pt>
                <c:pt idx="234">
                  <c:v>#N/A</c:v>
                </c:pt>
                <c:pt idx="235">
                  <c:v>#N/A</c:v>
                </c:pt>
                <c:pt idx="236">
                  <c:v>#N/A</c:v>
                </c:pt>
                <c:pt idx="237">
                  <c:v>#N/A</c:v>
                </c:pt>
                <c:pt idx="238">
                  <c:v>#N/A</c:v>
                </c:pt>
                <c:pt idx="239">
                  <c:v>#N/A</c:v>
                </c:pt>
                <c:pt idx="240">
                  <c:v>#N/A</c:v>
                </c:pt>
                <c:pt idx="241">
                  <c:v>#N/A</c:v>
                </c:pt>
                <c:pt idx="242">
                  <c:v>#N/A</c:v>
                </c:pt>
                <c:pt idx="243">
                  <c:v>#N/A</c:v>
                </c:pt>
                <c:pt idx="244">
                  <c:v>#N/A</c:v>
                </c:pt>
                <c:pt idx="245">
                  <c:v>#N/A</c:v>
                </c:pt>
                <c:pt idx="246">
                  <c:v>#N/A</c:v>
                </c:pt>
                <c:pt idx="247">
                  <c:v>#N/A</c:v>
                </c:pt>
                <c:pt idx="248">
                  <c:v>#N/A</c:v>
                </c:pt>
                <c:pt idx="249">
                  <c:v>#N/A</c:v>
                </c:pt>
                <c:pt idx="250">
                  <c:v>#N/A</c:v>
                </c:pt>
                <c:pt idx="251">
                  <c:v>#N/A</c:v>
                </c:pt>
                <c:pt idx="252">
                  <c:v>#N/A</c:v>
                </c:pt>
                <c:pt idx="253">
                  <c:v>#N/A</c:v>
                </c:pt>
                <c:pt idx="254">
                  <c:v>#N/A</c:v>
                </c:pt>
                <c:pt idx="255">
                  <c:v>#N/A</c:v>
                </c:pt>
                <c:pt idx="256">
                  <c:v>#N/A</c:v>
                </c:pt>
                <c:pt idx="257">
                  <c:v>-5.9329144394251271E-2</c:v>
                </c:pt>
                <c:pt idx="258">
                  <c:v>#N/A</c:v>
                </c:pt>
                <c:pt idx="259">
                  <c:v>#N/A</c:v>
                </c:pt>
                <c:pt idx="260">
                  <c:v>#N/A</c:v>
                </c:pt>
                <c:pt idx="261">
                  <c:v>#N/A</c:v>
                </c:pt>
                <c:pt idx="262">
                  <c:v>#N/A</c:v>
                </c:pt>
                <c:pt idx="263">
                  <c:v>#N/A</c:v>
                </c:pt>
                <c:pt idx="264">
                  <c:v>#N/A</c:v>
                </c:pt>
                <c:pt idx="265">
                  <c:v>#N/A</c:v>
                </c:pt>
                <c:pt idx="266">
                  <c:v>#N/A</c:v>
                </c:pt>
                <c:pt idx="267">
                  <c:v>#N/A</c:v>
                </c:pt>
                <c:pt idx="268">
                  <c:v>#N/A</c:v>
                </c:pt>
                <c:pt idx="269">
                  <c:v>#N/A</c:v>
                </c:pt>
                <c:pt idx="270">
                  <c:v>#N/A</c:v>
                </c:pt>
                <c:pt idx="271">
                  <c:v>#N/A</c:v>
                </c:pt>
                <c:pt idx="272">
                  <c:v>#N/A</c:v>
                </c:pt>
                <c:pt idx="273">
                  <c:v>#N/A</c:v>
                </c:pt>
                <c:pt idx="274">
                  <c:v>#N/A</c:v>
                </c:pt>
                <c:pt idx="275">
                  <c:v>#N/A</c:v>
                </c:pt>
                <c:pt idx="276">
                  <c:v>#N/A</c:v>
                </c:pt>
                <c:pt idx="277">
                  <c:v>#N/A</c:v>
                </c:pt>
                <c:pt idx="278">
                  <c:v>#N/A</c:v>
                </c:pt>
                <c:pt idx="279">
                  <c:v>#N/A</c:v>
                </c:pt>
                <c:pt idx="280">
                  <c:v>#N/A</c:v>
                </c:pt>
                <c:pt idx="281">
                  <c:v>#N/A</c:v>
                </c:pt>
                <c:pt idx="282">
                  <c:v>#N/A</c:v>
                </c:pt>
                <c:pt idx="283">
                  <c:v>#N/A</c:v>
                </c:pt>
                <c:pt idx="284">
                  <c:v>#N/A</c:v>
                </c:pt>
                <c:pt idx="285">
                  <c:v>#N/A</c:v>
                </c:pt>
                <c:pt idx="286">
                  <c:v>#N/A</c:v>
                </c:pt>
                <c:pt idx="287">
                  <c:v>#N/A</c:v>
                </c:pt>
                <c:pt idx="288">
                  <c:v>#N/A</c:v>
                </c:pt>
                <c:pt idx="289">
                  <c:v>#N/A</c:v>
                </c:pt>
                <c:pt idx="290">
                  <c:v>#N/A</c:v>
                </c:pt>
                <c:pt idx="291">
                  <c:v>#N/A</c:v>
                </c:pt>
                <c:pt idx="292">
                  <c:v>#N/A</c:v>
                </c:pt>
                <c:pt idx="293">
                  <c:v>#N/A</c:v>
                </c:pt>
                <c:pt idx="294">
                  <c:v>#N/A</c:v>
                </c:pt>
                <c:pt idx="295">
                  <c:v>#N/A</c:v>
                </c:pt>
                <c:pt idx="296">
                  <c:v>#N/A</c:v>
                </c:pt>
                <c:pt idx="297">
                  <c:v>#N/A</c:v>
                </c:pt>
                <c:pt idx="298">
                  <c:v>#N/A</c:v>
                </c:pt>
                <c:pt idx="299">
                  <c:v>#N/A</c:v>
                </c:pt>
                <c:pt idx="300">
                  <c:v>#N/A</c:v>
                </c:pt>
                <c:pt idx="301">
                  <c:v>#N/A</c:v>
                </c:pt>
                <c:pt idx="302">
                  <c:v>#N/A</c:v>
                </c:pt>
                <c:pt idx="303">
                  <c:v>#N/A</c:v>
                </c:pt>
                <c:pt idx="304">
                  <c:v>#N/A</c:v>
                </c:pt>
                <c:pt idx="305">
                  <c:v>-0.11772563261425771</c:v>
                </c:pt>
                <c:pt idx="306">
                  <c:v>#N/A</c:v>
                </c:pt>
                <c:pt idx="307">
                  <c:v>#N/A</c:v>
                </c:pt>
                <c:pt idx="308">
                  <c:v>#N/A</c:v>
                </c:pt>
                <c:pt idx="309">
                  <c:v>#N/A</c:v>
                </c:pt>
                <c:pt idx="310">
                  <c:v>#N/A</c:v>
                </c:pt>
                <c:pt idx="311">
                  <c:v>#N/A</c:v>
                </c:pt>
                <c:pt idx="312">
                  <c:v>#N/A</c:v>
                </c:pt>
                <c:pt idx="313">
                  <c:v>#N/A</c:v>
                </c:pt>
                <c:pt idx="314">
                  <c:v>#N/A</c:v>
                </c:pt>
                <c:pt idx="315">
                  <c:v>#N/A</c:v>
                </c:pt>
                <c:pt idx="316">
                  <c:v>#N/A</c:v>
                </c:pt>
                <c:pt idx="317">
                  <c:v>#N/A</c:v>
                </c:pt>
                <c:pt idx="318">
                  <c:v>#N/A</c:v>
                </c:pt>
                <c:pt idx="319">
                  <c:v>#N/A</c:v>
                </c:pt>
                <c:pt idx="320">
                  <c:v>#N/A</c:v>
                </c:pt>
                <c:pt idx="321">
                  <c:v>#N/A</c:v>
                </c:pt>
                <c:pt idx="322">
                  <c:v>#N/A</c:v>
                </c:pt>
                <c:pt idx="323">
                  <c:v>#N/A</c:v>
                </c:pt>
                <c:pt idx="324">
                  <c:v>#N/A</c:v>
                </c:pt>
                <c:pt idx="325">
                  <c:v>#N/A</c:v>
                </c:pt>
                <c:pt idx="326">
                  <c:v>#N/A</c:v>
                </c:pt>
                <c:pt idx="327">
                  <c:v>#N/A</c:v>
                </c:pt>
                <c:pt idx="328">
                  <c:v>#N/A</c:v>
                </c:pt>
                <c:pt idx="329">
                  <c:v>#N/A</c:v>
                </c:pt>
                <c:pt idx="330">
                  <c:v>#N/A</c:v>
                </c:pt>
                <c:pt idx="331">
                  <c:v>#N/A</c:v>
                </c:pt>
                <c:pt idx="332">
                  <c:v>#N/A</c:v>
                </c:pt>
                <c:pt idx="333">
                  <c:v>#N/A</c:v>
                </c:pt>
                <c:pt idx="334">
                  <c:v>#N/A</c:v>
                </c:pt>
                <c:pt idx="335">
                  <c:v>#N/A</c:v>
                </c:pt>
                <c:pt idx="336">
                  <c:v>#N/A</c:v>
                </c:pt>
                <c:pt idx="337">
                  <c:v>#N/A</c:v>
                </c:pt>
                <c:pt idx="338">
                  <c:v>#N/A</c:v>
                </c:pt>
                <c:pt idx="339">
                  <c:v>#N/A</c:v>
                </c:pt>
                <c:pt idx="340">
                  <c:v>#N/A</c:v>
                </c:pt>
                <c:pt idx="341">
                  <c:v>#N/A</c:v>
                </c:pt>
                <c:pt idx="342">
                  <c:v>#N/A</c:v>
                </c:pt>
                <c:pt idx="343">
                  <c:v>#N/A</c:v>
                </c:pt>
                <c:pt idx="344">
                  <c:v>#N/A</c:v>
                </c:pt>
                <c:pt idx="345">
                  <c:v>#N/A</c:v>
                </c:pt>
                <c:pt idx="346">
                  <c:v>#N/A</c:v>
                </c:pt>
                <c:pt idx="347">
                  <c:v>#N/A</c:v>
                </c:pt>
                <c:pt idx="348">
                  <c:v>#N/A</c:v>
                </c:pt>
                <c:pt idx="349">
                  <c:v>#N/A</c:v>
                </c:pt>
                <c:pt idx="350">
                  <c:v>#N/A</c:v>
                </c:pt>
                <c:pt idx="351">
                  <c:v>#N/A</c:v>
                </c:pt>
                <c:pt idx="352">
                  <c:v>#N/A</c:v>
                </c:pt>
                <c:pt idx="353">
                  <c:v>#N/A</c:v>
                </c:pt>
                <c:pt idx="354">
                  <c:v>#N/A</c:v>
                </c:pt>
                <c:pt idx="355">
                  <c:v>-5.851061125672468E-2</c:v>
                </c:pt>
                <c:pt idx="356">
                  <c:v>#N/A</c:v>
                </c:pt>
                <c:pt idx="357">
                  <c:v>#N/A</c:v>
                </c:pt>
                <c:pt idx="358">
                  <c:v>#N/A</c:v>
                </c:pt>
                <c:pt idx="359">
                  <c:v>#N/A</c:v>
                </c:pt>
                <c:pt idx="360">
                  <c:v>#N/A</c:v>
                </c:pt>
                <c:pt idx="361">
                  <c:v>#N/A</c:v>
                </c:pt>
                <c:pt idx="362">
                  <c:v>#N/A</c:v>
                </c:pt>
                <c:pt idx="363">
                  <c:v>#N/A</c:v>
                </c:pt>
                <c:pt idx="364">
                  <c:v>#N/A</c:v>
                </c:pt>
                <c:pt idx="365">
                  <c:v>#N/A</c:v>
                </c:pt>
                <c:pt idx="366">
                  <c:v>#N/A</c:v>
                </c:pt>
                <c:pt idx="367">
                  <c:v>#N/A</c:v>
                </c:pt>
                <c:pt idx="368">
                  <c:v>#N/A</c:v>
                </c:pt>
                <c:pt idx="369">
                  <c:v>#N/A</c:v>
                </c:pt>
                <c:pt idx="370">
                  <c:v>#N/A</c:v>
                </c:pt>
                <c:pt idx="371">
                  <c:v>#N/A</c:v>
                </c:pt>
                <c:pt idx="372">
                  <c:v>#N/A</c:v>
                </c:pt>
                <c:pt idx="373">
                  <c:v>#N/A</c:v>
                </c:pt>
                <c:pt idx="374">
                  <c:v>#N/A</c:v>
                </c:pt>
                <c:pt idx="375">
                  <c:v>#N/A</c:v>
                </c:pt>
                <c:pt idx="376">
                  <c:v>#N/A</c:v>
                </c:pt>
                <c:pt idx="377">
                  <c:v>#N/A</c:v>
                </c:pt>
                <c:pt idx="378">
                  <c:v>#N/A</c:v>
                </c:pt>
                <c:pt idx="379">
                  <c:v>#N/A</c:v>
                </c:pt>
                <c:pt idx="380">
                  <c:v>#N/A</c:v>
                </c:pt>
                <c:pt idx="381">
                  <c:v>#N/A</c:v>
                </c:pt>
                <c:pt idx="382">
                  <c:v>#N/A</c:v>
                </c:pt>
                <c:pt idx="383">
                  <c:v>#N/A</c:v>
                </c:pt>
                <c:pt idx="384">
                  <c:v>#N/A</c:v>
                </c:pt>
                <c:pt idx="385">
                  <c:v>#N/A</c:v>
                </c:pt>
                <c:pt idx="386">
                  <c:v>#N/A</c:v>
                </c:pt>
                <c:pt idx="387">
                  <c:v>#N/A</c:v>
                </c:pt>
                <c:pt idx="388">
                  <c:v>#N/A</c:v>
                </c:pt>
                <c:pt idx="389">
                  <c:v>#N/A</c:v>
                </c:pt>
                <c:pt idx="390">
                  <c:v>#N/A</c:v>
                </c:pt>
                <c:pt idx="391">
                  <c:v>#N/A</c:v>
                </c:pt>
                <c:pt idx="392">
                  <c:v>#N/A</c:v>
                </c:pt>
                <c:pt idx="393">
                  <c:v>#N/A</c:v>
                </c:pt>
                <c:pt idx="394">
                  <c:v>#N/A</c:v>
                </c:pt>
                <c:pt idx="395">
                  <c:v>#N/A</c:v>
                </c:pt>
                <c:pt idx="396">
                  <c:v>#N/A</c:v>
                </c:pt>
                <c:pt idx="397">
                  <c:v>#N/A</c:v>
                </c:pt>
                <c:pt idx="398">
                  <c:v>#N/A</c:v>
                </c:pt>
                <c:pt idx="399">
                  <c:v>#N/A</c:v>
                </c:pt>
                <c:pt idx="400">
                  <c:v>#N/A</c:v>
                </c:pt>
                <c:pt idx="401">
                  <c:v>#N/A</c:v>
                </c:pt>
                <c:pt idx="402">
                  <c:v>#N/A</c:v>
                </c:pt>
                <c:pt idx="403">
                  <c:v>#N/A</c:v>
                </c:pt>
                <c:pt idx="404">
                  <c:v>#N/A</c:v>
                </c:pt>
                <c:pt idx="405">
                  <c:v>#N/A</c:v>
                </c:pt>
                <c:pt idx="406">
                  <c:v>#N/A</c:v>
                </c:pt>
                <c:pt idx="407">
                  <c:v>#N/A</c:v>
                </c:pt>
                <c:pt idx="408">
                  <c:v>-5.9266655645117787E-2</c:v>
                </c:pt>
                <c:pt idx="409">
                  <c:v>#N/A</c:v>
                </c:pt>
                <c:pt idx="410">
                  <c:v>#N/A</c:v>
                </c:pt>
                <c:pt idx="411">
                  <c:v>#N/A</c:v>
                </c:pt>
                <c:pt idx="412">
                  <c:v>#N/A</c:v>
                </c:pt>
                <c:pt idx="413">
                  <c:v>#N/A</c:v>
                </c:pt>
                <c:pt idx="414">
                  <c:v>#N/A</c:v>
                </c:pt>
                <c:pt idx="415">
                  <c:v>#N/A</c:v>
                </c:pt>
                <c:pt idx="416">
                  <c:v>#N/A</c:v>
                </c:pt>
                <c:pt idx="417">
                  <c:v>#N/A</c:v>
                </c:pt>
                <c:pt idx="418">
                  <c:v>#N/A</c:v>
                </c:pt>
                <c:pt idx="419">
                  <c:v>#N/A</c:v>
                </c:pt>
                <c:pt idx="420">
                  <c:v>#N/A</c:v>
                </c:pt>
                <c:pt idx="421">
                  <c:v>#N/A</c:v>
                </c:pt>
                <c:pt idx="422">
                  <c:v>#N/A</c:v>
                </c:pt>
                <c:pt idx="423">
                  <c:v>#N/A</c:v>
                </c:pt>
                <c:pt idx="424">
                  <c:v>#N/A</c:v>
                </c:pt>
                <c:pt idx="425">
                  <c:v>#N/A</c:v>
                </c:pt>
                <c:pt idx="426">
                  <c:v>#N/A</c:v>
                </c:pt>
                <c:pt idx="427">
                  <c:v>#N/A</c:v>
                </c:pt>
                <c:pt idx="428">
                  <c:v>#N/A</c:v>
                </c:pt>
                <c:pt idx="429">
                  <c:v>#N/A</c:v>
                </c:pt>
                <c:pt idx="430">
                  <c:v>#N/A</c:v>
                </c:pt>
                <c:pt idx="431">
                  <c:v>#N/A</c:v>
                </c:pt>
                <c:pt idx="432">
                  <c:v>#N/A</c:v>
                </c:pt>
                <c:pt idx="433">
                  <c:v>#N/A</c:v>
                </c:pt>
                <c:pt idx="434">
                  <c:v>#N/A</c:v>
                </c:pt>
              </c:numCache>
            </c:numRef>
          </c:xVal>
          <c:yVal>
            <c:numRef>
              <c:f>Dot_House!$P$3:$P$437</c:f>
              <c:numCache>
                <c:formatCode>0.0</c:formatCode>
                <c:ptCount val="435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1.1982400966213487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1.2937401446738563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  <c:pt idx="120">
                  <c:v>#N/A</c:v>
                </c:pt>
                <c:pt idx="121">
                  <c:v>#N/A</c:v>
                </c:pt>
                <c:pt idx="122">
                  <c:v>#N/A</c:v>
                </c:pt>
                <c:pt idx="123">
                  <c:v>#N/A</c:v>
                </c:pt>
                <c:pt idx="124">
                  <c:v>#N/A</c:v>
                </c:pt>
                <c:pt idx="125">
                  <c:v>#N/A</c:v>
                </c:pt>
                <c:pt idx="126">
                  <c:v>#N/A</c:v>
                </c:pt>
                <c:pt idx="127">
                  <c:v>#N/A</c:v>
                </c:pt>
                <c:pt idx="128">
                  <c:v>#N/A</c:v>
                </c:pt>
                <c:pt idx="129">
                  <c:v>#N/A</c:v>
                </c:pt>
                <c:pt idx="130">
                  <c:v>#N/A</c:v>
                </c:pt>
                <c:pt idx="131">
                  <c:v>#N/A</c:v>
                </c:pt>
                <c:pt idx="132">
                  <c:v>#N/A</c:v>
                </c:pt>
                <c:pt idx="133">
                  <c:v>1.3985902931578409</c:v>
                </c:pt>
                <c:pt idx="134">
                  <c:v>#N/A</c:v>
                </c:pt>
                <c:pt idx="135">
                  <c:v>#N/A</c:v>
                </c:pt>
                <c:pt idx="136">
                  <c:v>#N/A</c:v>
                </c:pt>
                <c:pt idx="137">
                  <c:v>#N/A</c:v>
                </c:pt>
                <c:pt idx="138">
                  <c:v>#N/A</c:v>
                </c:pt>
                <c:pt idx="139">
                  <c:v>#N/A</c:v>
                </c:pt>
                <c:pt idx="140">
                  <c:v>#N/A</c:v>
                </c:pt>
                <c:pt idx="141">
                  <c:v>#N/A</c:v>
                </c:pt>
                <c:pt idx="142">
                  <c:v>#N/A</c:v>
                </c:pt>
                <c:pt idx="143">
                  <c:v>#N/A</c:v>
                </c:pt>
                <c:pt idx="144">
                  <c:v>#N/A</c:v>
                </c:pt>
                <c:pt idx="145">
                  <c:v>#N/A</c:v>
                </c:pt>
                <c:pt idx="146">
                  <c:v>#N/A</c:v>
                </c:pt>
                <c:pt idx="147">
                  <c:v>#N/A</c:v>
                </c:pt>
                <c:pt idx="148">
                  <c:v>#N/A</c:v>
                </c:pt>
                <c:pt idx="149">
                  <c:v>#N/A</c:v>
                </c:pt>
                <c:pt idx="150">
                  <c:v>#N/A</c:v>
                </c:pt>
                <c:pt idx="151">
                  <c:v>#N/A</c:v>
                </c:pt>
                <c:pt idx="152">
                  <c:v>#N/A</c:v>
                </c:pt>
                <c:pt idx="153">
                  <c:v>#N/A</c:v>
                </c:pt>
                <c:pt idx="154">
                  <c:v>#N/A</c:v>
                </c:pt>
                <c:pt idx="155">
                  <c:v>#N/A</c:v>
                </c:pt>
                <c:pt idx="156">
                  <c:v>#N/A</c:v>
                </c:pt>
                <c:pt idx="157">
                  <c:v>#N/A</c:v>
                </c:pt>
                <c:pt idx="158">
                  <c:v>#N/A</c:v>
                </c:pt>
                <c:pt idx="159">
                  <c:v>#N/A</c:v>
                </c:pt>
                <c:pt idx="160">
                  <c:v>#N/A</c:v>
                </c:pt>
                <c:pt idx="161">
                  <c:v>#N/A</c:v>
                </c:pt>
                <c:pt idx="162">
                  <c:v>#N/A</c:v>
                </c:pt>
                <c:pt idx="163">
                  <c:v>#N/A</c:v>
                </c:pt>
                <c:pt idx="164">
                  <c:v>#N/A</c:v>
                </c:pt>
                <c:pt idx="165">
                  <c:v>#N/A</c:v>
                </c:pt>
                <c:pt idx="166">
                  <c:v>#N/A</c:v>
                </c:pt>
                <c:pt idx="167">
                  <c:v>#N/A</c:v>
                </c:pt>
                <c:pt idx="168">
                  <c:v>#N/A</c:v>
                </c:pt>
                <c:pt idx="169">
                  <c:v>#N/A</c:v>
                </c:pt>
                <c:pt idx="170">
                  <c:v>#N/A</c:v>
                </c:pt>
                <c:pt idx="171">
                  <c:v>1.498783497257355</c:v>
                </c:pt>
                <c:pt idx="172">
                  <c:v>#N/A</c:v>
                </c:pt>
                <c:pt idx="173">
                  <c:v>#N/A</c:v>
                </c:pt>
                <c:pt idx="174">
                  <c:v>#N/A</c:v>
                </c:pt>
                <c:pt idx="175">
                  <c:v>#N/A</c:v>
                </c:pt>
                <c:pt idx="176">
                  <c:v>#N/A</c:v>
                </c:pt>
                <c:pt idx="177">
                  <c:v>#N/A</c:v>
                </c:pt>
                <c:pt idx="178">
                  <c:v>#N/A</c:v>
                </c:pt>
                <c:pt idx="179">
                  <c:v>#N/A</c:v>
                </c:pt>
                <c:pt idx="180">
                  <c:v>#N/A</c:v>
                </c:pt>
                <c:pt idx="181">
                  <c:v>#N/A</c:v>
                </c:pt>
                <c:pt idx="182">
                  <c:v>#N/A</c:v>
                </c:pt>
                <c:pt idx="183">
                  <c:v>#N/A</c:v>
                </c:pt>
                <c:pt idx="184">
                  <c:v>#N/A</c:v>
                </c:pt>
                <c:pt idx="185">
                  <c:v>#N/A</c:v>
                </c:pt>
                <c:pt idx="186">
                  <c:v>#N/A</c:v>
                </c:pt>
                <c:pt idx="187">
                  <c:v>#N/A</c:v>
                </c:pt>
                <c:pt idx="188">
                  <c:v>#N/A</c:v>
                </c:pt>
                <c:pt idx="189">
                  <c:v>#N/A</c:v>
                </c:pt>
                <c:pt idx="190">
                  <c:v>#N/A</c:v>
                </c:pt>
                <c:pt idx="191">
                  <c:v>#N/A</c:v>
                </c:pt>
                <c:pt idx="192">
                  <c:v>#N/A</c:v>
                </c:pt>
                <c:pt idx="193">
                  <c:v>#N/A</c:v>
                </c:pt>
                <c:pt idx="194">
                  <c:v>#N/A</c:v>
                </c:pt>
                <c:pt idx="195">
                  <c:v>#N/A</c:v>
                </c:pt>
                <c:pt idx="196">
                  <c:v>#N/A</c:v>
                </c:pt>
                <c:pt idx="197">
                  <c:v>#N/A</c:v>
                </c:pt>
                <c:pt idx="198">
                  <c:v>#N/A</c:v>
                </c:pt>
                <c:pt idx="199">
                  <c:v>#N/A</c:v>
                </c:pt>
                <c:pt idx="200">
                  <c:v>#N/A</c:v>
                </c:pt>
                <c:pt idx="201">
                  <c:v>#N/A</c:v>
                </c:pt>
                <c:pt idx="202">
                  <c:v>#N/A</c:v>
                </c:pt>
                <c:pt idx="203">
                  <c:v>#N/A</c:v>
                </c:pt>
                <c:pt idx="204">
                  <c:v>#N/A</c:v>
                </c:pt>
                <c:pt idx="205">
                  <c:v>#N/A</c:v>
                </c:pt>
                <c:pt idx="206">
                  <c:v>#N/A</c:v>
                </c:pt>
                <c:pt idx="207">
                  <c:v>#N/A</c:v>
                </c:pt>
                <c:pt idx="208">
                  <c:v>#N/A</c:v>
                </c:pt>
                <c:pt idx="209">
                  <c:v>#N/A</c:v>
                </c:pt>
                <c:pt idx="210">
                  <c:v>#N/A</c:v>
                </c:pt>
                <c:pt idx="211">
                  <c:v>#N/A</c:v>
                </c:pt>
                <c:pt idx="212">
                  <c:v>#N/A</c:v>
                </c:pt>
                <c:pt idx="213">
                  <c:v>1.5955260754898888</c:v>
                </c:pt>
                <c:pt idx="214">
                  <c:v>#N/A</c:v>
                </c:pt>
                <c:pt idx="215">
                  <c:v>#N/A</c:v>
                </c:pt>
                <c:pt idx="216">
                  <c:v>#N/A</c:v>
                </c:pt>
                <c:pt idx="217">
                  <c:v>#N/A</c:v>
                </c:pt>
                <c:pt idx="218">
                  <c:v>#N/A</c:v>
                </c:pt>
                <c:pt idx="219">
                  <c:v>#N/A</c:v>
                </c:pt>
                <c:pt idx="220">
                  <c:v>#N/A</c:v>
                </c:pt>
                <c:pt idx="221">
                  <c:v>#N/A</c:v>
                </c:pt>
                <c:pt idx="222">
                  <c:v>#N/A</c:v>
                </c:pt>
                <c:pt idx="223">
                  <c:v>#N/A</c:v>
                </c:pt>
                <c:pt idx="224">
                  <c:v>#N/A</c:v>
                </c:pt>
                <c:pt idx="225">
                  <c:v>#N/A</c:v>
                </c:pt>
                <c:pt idx="226">
                  <c:v>#N/A</c:v>
                </c:pt>
                <c:pt idx="227">
                  <c:v>#N/A</c:v>
                </c:pt>
                <c:pt idx="228">
                  <c:v>#N/A</c:v>
                </c:pt>
                <c:pt idx="229">
                  <c:v>#N/A</c:v>
                </c:pt>
                <c:pt idx="230">
                  <c:v>#N/A</c:v>
                </c:pt>
                <c:pt idx="231">
                  <c:v>#N/A</c:v>
                </c:pt>
                <c:pt idx="232">
                  <c:v>#N/A</c:v>
                </c:pt>
                <c:pt idx="233">
                  <c:v>#N/A</c:v>
                </c:pt>
                <c:pt idx="234">
                  <c:v>#N/A</c:v>
                </c:pt>
                <c:pt idx="235">
                  <c:v>#N/A</c:v>
                </c:pt>
                <c:pt idx="236">
                  <c:v>#N/A</c:v>
                </c:pt>
                <c:pt idx="237">
                  <c:v>#N/A</c:v>
                </c:pt>
                <c:pt idx="238">
                  <c:v>#N/A</c:v>
                </c:pt>
                <c:pt idx="239">
                  <c:v>#N/A</c:v>
                </c:pt>
                <c:pt idx="240">
                  <c:v>#N/A</c:v>
                </c:pt>
                <c:pt idx="241">
                  <c:v>#N/A</c:v>
                </c:pt>
                <c:pt idx="242">
                  <c:v>#N/A</c:v>
                </c:pt>
                <c:pt idx="243">
                  <c:v>#N/A</c:v>
                </c:pt>
                <c:pt idx="244">
                  <c:v>#N/A</c:v>
                </c:pt>
                <c:pt idx="245">
                  <c:v>#N/A</c:v>
                </c:pt>
                <c:pt idx="246">
                  <c:v>#N/A</c:v>
                </c:pt>
                <c:pt idx="247">
                  <c:v>#N/A</c:v>
                </c:pt>
                <c:pt idx="248">
                  <c:v>#N/A</c:v>
                </c:pt>
                <c:pt idx="249">
                  <c:v>#N/A</c:v>
                </c:pt>
                <c:pt idx="250">
                  <c:v>#N/A</c:v>
                </c:pt>
                <c:pt idx="251">
                  <c:v>#N/A</c:v>
                </c:pt>
                <c:pt idx="252">
                  <c:v>#N/A</c:v>
                </c:pt>
                <c:pt idx="253">
                  <c:v>#N/A</c:v>
                </c:pt>
                <c:pt idx="254">
                  <c:v>#N/A</c:v>
                </c:pt>
                <c:pt idx="255">
                  <c:v>#N/A</c:v>
                </c:pt>
                <c:pt idx="256">
                  <c:v>#N/A</c:v>
                </c:pt>
                <c:pt idx="257">
                  <c:v>1.6989644059324633</c:v>
                </c:pt>
                <c:pt idx="258">
                  <c:v>#N/A</c:v>
                </c:pt>
                <c:pt idx="259">
                  <c:v>#N/A</c:v>
                </c:pt>
                <c:pt idx="260">
                  <c:v>#N/A</c:v>
                </c:pt>
                <c:pt idx="261">
                  <c:v>#N/A</c:v>
                </c:pt>
                <c:pt idx="262">
                  <c:v>#N/A</c:v>
                </c:pt>
                <c:pt idx="263">
                  <c:v>#N/A</c:v>
                </c:pt>
                <c:pt idx="264">
                  <c:v>#N/A</c:v>
                </c:pt>
                <c:pt idx="265">
                  <c:v>#N/A</c:v>
                </c:pt>
                <c:pt idx="266">
                  <c:v>#N/A</c:v>
                </c:pt>
                <c:pt idx="267">
                  <c:v>#N/A</c:v>
                </c:pt>
                <c:pt idx="268">
                  <c:v>#N/A</c:v>
                </c:pt>
                <c:pt idx="269">
                  <c:v>#N/A</c:v>
                </c:pt>
                <c:pt idx="270">
                  <c:v>#N/A</c:v>
                </c:pt>
                <c:pt idx="271">
                  <c:v>#N/A</c:v>
                </c:pt>
                <c:pt idx="272">
                  <c:v>#N/A</c:v>
                </c:pt>
                <c:pt idx="273">
                  <c:v>#N/A</c:v>
                </c:pt>
                <c:pt idx="274">
                  <c:v>#N/A</c:v>
                </c:pt>
                <c:pt idx="275">
                  <c:v>#N/A</c:v>
                </c:pt>
                <c:pt idx="276">
                  <c:v>#N/A</c:v>
                </c:pt>
                <c:pt idx="277">
                  <c:v>#N/A</c:v>
                </c:pt>
                <c:pt idx="278">
                  <c:v>#N/A</c:v>
                </c:pt>
                <c:pt idx="279">
                  <c:v>#N/A</c:v>
                </c:pt>
                <c:pt idx="280">
                  <c:v>#N/A</c:v>
                </c:pt>
                <c:pt idx="281">
                  <c:v>#N/A</c:v>
                </c:pt>
                <c:pt idx="282">
                  <c:v>#N/A</c:v>
                </c:pt>
                <c:pt idx="283">
                  <c:v>#N/A</c:v>
                </c:pt>
                <c:pt idx="284">
                  <c:v>#N/A</c:v>
                </c:pt>
                <c:pt idx="285">
                  <c:v>#N/A</c:v>
                </c:pt>
                <c:pt idx="286">
                  <c:v>#N/A</c:v>
                </c:pt>
                <c:pt idx="287">
                  <c:v>#N/A</c:v>
                </c:pt>
                <c:pt idx="288">
                  <c:v>#N/A</c:v>
                </c:pt>
                <c:pt idx="289">
                  <c:v>#N/A</c:v>
                </c:pt>
                <c:pt idx="290">
                  <c:v>#N/A</c:v>
                </c:pt>
                <c:pt idx="291">
                  <c:v>#N/A</c:v>
                </c:pt>
                <c:pt idx="292">
                  <c:v>#N/A</c:v>
                </c:pt>
                <c:pt idx="293">
                  <c:v>#N/A</c:v>
                </c:pt>
                <c:pt idx="294">
                  <c:v>#N/A</c:v>
                </c:pt>
                <c:pt idx="295">
                  <c:v>#N/A</c:v>
                </c:pt>
                <c:pt idx="296">
                  <c:v>#N/A</c:v>
                </c:pt>
                <c:pt idx="297">
                  <c:v>#N/A</c:v>
                </c:pt>
                <c:pt idx="298">
                  <c:v>#N/A</c:v>
                </c:pt>
                <c:pt idx="299">
                  <c:v>#N/A</c:v>
                </c:pt>
                <c:pt idx="300">
                  <c:v>#N/A</c:v>
                </c:pt>
                <c:pt idx="301">
                  <c:v>#N/A</c:v>
                </c:pt>
                <c:pt idx="302">
                  <c:v>#N/A</c:v>
                </c:pt>
                <c:pt idx="303">
                  <c:v>#N/A</c:v>
                </c:pt>
                <c:pt idx="304">
                  <c:v>#N/A</c:v>
                </c:pt>
                <c:pt idx="305">
                  <c:v>1.7961460618294869</c:v>
                </c:pt>
                <c:pt idx="306">
                  <c:v>#N/A</c:v>
                </c:pt>
                <c:pt idx="307">
                  <c:v>#N/A</c:v>
                </c:pt>
                <c:pt idx="308">
                  <c:v>#N/A</c:v>
                </c:pt>
                <c:pt idx="309">
                  <c:v>#N/A</c:v>
                </c:pt>
                <c:pt idx="310">
                  <c:v>#N/A</c:v>
                </c:pt>
                <c:pt idx="311">
                  <c:v>#N/A</c:v>
                </c:pt>
                <c:pt idx="312">
                  <c:v>#N/A</c:v>
                </c:pt>
                <c:pt idx="313">
                  <c:v>#N/A</c:v>
                </c:pt>
                <c:pt idx="314">
                  <c:v>#N/A</c:v>
                </c:pt>
                <c:pt idx="315">
                  <c:v>#N/A</c:v>
                </c:pt>
                <c:pt idx="316">
                  <c:v>#N/A</c:v>
                </c:pt>
                <c:pt idx="317">
                  <c:v>#N/A</c:v>
                </c:pt>
                <c:pt idx="318">
                  <c:v>#N/A</c:v>
                </c:pt>
                <c:pt idx="319">
                  <c:v>#N/A</c:v>
                </c:pt>
                <c:pt idx="320">
                  <c:v>#N/A</c:v>
                </c:pt>
                <c:pt idx="321">
                  <c:v>#N/A</c:v>
                </c:pt>
                <c:pt idx="322">
                  <c:v>#N/A</c:v>
                </c:pt>
                <c:pt idx="323">
                  <c:v>#N/A</c:v>
                </c:pt>
                <c:pt idx="324">
                  <c:v>#N/A</c:v>
                </c:pt>
                <c:pt idx="325">
                  <c:v>#N/A</c:v>
                </c:pt>
                <c:pt idx="326">
                  <c:v>#N/A</c:v>
                </c:pt>
                <c:pt idx="327">
                  <c:v>#N/A</c:v>
                </c:pt>
                <c:pt idx="328">
                  <c:v>#N/A</c:v>
                </c:pt>
                <c:pt idx="329">
                  <c:v>#N/A</c:v>
                </c:pt>
                <c:pt idx="330">
                  <c:v>#N/A</c:v>
                </c:pt>
                <c:pt idx="331">
                  <c:v>#N/A</c:v>
                </c:pt>
                <c:pt idx="332">
                  <c:v>#N/A</c:v>
                </c:pt>
                <c:pt idx="333">
                  <c:v>#N/A</c:v>
                </c:pt>
                <c:pt idx="334">
                  <c:v>#N/A</c:v>
                </c:pt>
                <c:pt idx="335">
                  <c:v>#N/A</c:v>
                </c:pt>
                <c:pt idx="336">
                  <c:v>#N/A</c:v>
                </c:pt>
                <c:pt idx="337">
                  <c:v>#N/A</c:v>
                </c:pt>
                <c:pt idx="338">
                  <c:v>#N/A</c:v>
                </c:pt>
                <c:pt idx="339">
                  <c:v>#N/A</c:v>
                </c:pt>
                <c:pt idx="340">
                  <c:v>#N/A</c:v>
                </c:pt>
                <c:pt idx="341">
                  <c:v>#N/A</c:v>
                </c:pt>
                <c:pt idx="342">
                  <c:v>#N/A</c:v>
                </c:pt>
                <c:pt idx="343">
                  <c:v>#N/A</c:v>
                </c:pt>
                <c:pt idx="344">
                  <c:v>#N/A</c:v>
                </c:pt>
                <c:pt idx="345">
                  <c:v>#N/A</c:v>
                </c:pt>
                <c:pt idx="346">
                  <c:v>#N/A</c:v>
                </c:pt>
                <c:pt idx="347">
                  <c:v>#N/A</c:v>
                </c:pt>
                <c:pt idx="348">
                  <c:v>#N/A</c:v>
                </c:pt>
                <c:pt idx="349">
                  <c:v>#N/A</c:v>
                </c:pt>
                <c:pt idx="350">
                  <c:v>#N/A</c:v>
                </c:pt>
                <c:pt idx="351">
                  <c:v>#N/A</c:v>
                </c:pt>
                <c:pt idx="352">
                  <c:v>#N/A</c:v>
                </c:pt>
                <c:pt idx="353">
                  <c:v>#N/A</c:v>
                </c:pt>
                <c:pt idx="354">
                  <c:v>#N/A</c:v>
                </c:pt>
                <c:pt idx="355">
                  <c:v>1.8990988674553959</c:v>
                </c:pt>
                <c:pt idx="356">
                  <c:v>#N/A</c:v>
                </c:pt>
                <c:pt idx="357">
                  <c:v>#N/A</c:v>
                </c:pt>
                <c:pt idx="358">
                  <c:v>#N/A</c:v>
                </c:pt>
                <c:pt idx="359">
                  <c:v>#N/A</c:v>
                </c:pt>
                <c:pt idx="360">
                  <c:v>#N/A</c:v>
                </c:pt>
                <c:pt idx="361">
                  <c:v>#N/A</c:v>
                </c:pt>
                <c:pt idx="362">
                  <c:v>#N/A</c:v>
                </c:pt>
                <c:pt idx="363">
                  <c:v>#N/A</c:v>
                </c:pt>
                <c:pt idx="364">
                  <c:v>#N/A</c:v>
                </c:pt>
                <c:pt idx="365">
                  <c:v>#N/A</c:v>
                </c:pt>
                <c:pt idx="366">
                  <c:v>#N/A</c:v>
                </c:pt>
                <c:pt idx="367">
                  <c:v>#N/A</c:v>
                </c:pt>
                <c:pt idx="368">
                  <c:v>#N/A</c:v>
                </c:pt>
                <c:pt idx="369">
                  <c:v>#N/A</c:v>
                </c:pt>
                <c:pt idx="370">
                  <c:v>#N/A</c:v>
                </c:pt>
                <c:pt idx="371">
                  <c:v>#N/A</c:v>
                </c:pt>
                <c:pt idx="372">
                  <c:v>#N/A</c:v>
                </c:pt>
                <c:pt idx="373">
                  <c:v>#N/A</c:v>
                </c:pt>
                <c:pt idx="374">
                  <c:v>#N/A</c:v>
                </c:pt>
                <c:pt idx="375">
                  <c:v>#N/A</c:v>
                </c:pt>
                <c:pt idx="376">
                  <c:v>#N/A</c:v>
                </c:pt>
                <c:pt idx="377">
                  <c:v>#N/A</c:v>
                </c:pt>
                <c:pt idx="378">
                  <c:v>#N/A</c:v>
                </c:pt>
                <c:pt idx="379">
                  <c:v>#N/A</c:v>
                </c:pt>
                <c:pt idx="380">
                  <c:v>#N/A</c:v>
                </c:pt>
                <c:pt idx="381">
                  <c:v>#N/A</c:v>
                </c:pt>
                <c:pt idx="382">
                  <c:v>#N/A</c:v>
                </c:pt>
                <c:pt idx="383">
                  <c:v>#N/A</c:v>
                </c:pt>
                <c:pt idx="384">
                  <c:v>#N/A</c:v>
                </c:pt>
                <c:pt idx="385">
                  <c:v>#N/A</c:v>
                </c:pt>
                <c:pt idx="386">
                  <c:v>#N/A</c:v>
                </c:pt>
                <c:pt idx="387">
                  <c:v>#N/A</c:v>
                </c:pt>
                <c:pt idx="388">
                  <c:v>#N/A</c:v>
                </c:pt>
                <c:pt idx="389">
                  <c:v>#N/A</c:v>
                </c:pt>
                <c:pt idx="390">
                  <c:v>#N/A</c:v>
                </c:pt>
                <c:pt idx="391">
                  <c:v>#N/A</c:v>
                </c:pt>
                <c:pt idx="392">
                  <c:v>#N/A</c:v>
                </c:pt>
                <c:pt idx="393">
                  <c:v>#N/A</c:v>
                </c:pt>
                <c:pt idx="394">
                  <c:v>#N/A</c:v>
                </c:pt>
                <c:pt idx="395">
                  <c:v>#N/A</c:v>
                </c:pt>
                <c:pt idx="396">
                  <c:v>#N/A</c:v>
                </c:pt>
                <c:pt idx="397">
                  <c:v>#N/A</c:v>
                </c:pt>
                <c:pt idx="398">
                  <c:v>#N/A</c:v>
                </c:pt>
                <c:pt idx="399">
                  <c:v>#N/A</c:v>
                </c:pt>
                <c:pt idx="400">
                  <c:v>#N/A</c:v>
                </c:pt>
                <c:pt idx="401">
                  <c:v>#N/A</c:v>
                </c:pt>
                <c:pt idx="402">
                  <c:v>#N/A</c:v>
                </c:pt>
                <c:pt idx="403">
                  <c:v>#N/A</c:v>
                </c:pt>
                <c:pt idx="404">
                  <c:v>#N/A</c:v>
                </c:pt>
                <c:pt idx="405">
                  <c:v>#N/A</c:v>
                </c:pt>
                <c:pt idx="406">
                  <c:v>#N/A</c:v>
                </c:pt>
                <c:pt idx="407">
                  <c:v>#N/A</c:v>
                </c:pt>
                <c:pt idx="408">
                  <c:v>1.9991216730175896</c:v>
                </c:pt>
                <c:pt idx="409">
                  <c:v>#N/A</c:v>
                </c:pt>
                <c:pt idx="410">
                  <c:v>#N/A</c:v>
                </c:pt>
                <c:pt idx="411">
                  <c:v>#N/A</c:v>
                </c:pt>
                <c:pt idx="412">
                  <c:v>#N/A</c:v>
                </c:pt>
                <c:pt idx="413">
                  <c:v>#N/A</c:v>
                </c:pt>
                <c:pt idx="414">
                  <c:v>#N/A</c:v>
                </c:pt>
                <c:pt idx="415">
                  <c:v>#N/A</c:v>
                </c:pt>
                <c:pt idx="416">
                  <c:v>#N/A</c:v>
                </c:pt>
                <c:pt idx="417">
                  <c:v>#N/A</c:v>
                </c:pt>
                <c:pt idx="418">
                  <c:v>#N/A</c:v>
                </c:pt>
                <c:pt idx="419">
                  <c:v>#N/A</c:v>
                </c:pt>
                <c:pt idx="420">
                  <c:v>#N/A</c:v>
                </c:pt>
                <c:pt idx="421">
                  <c:v>#N/A</c:v>
                </c:pt>
                <c:pt idx="422">
                  <c:v>#N/A</c:v>
                </c:pt>
                <c:pt idx="423">
                  <c:v>#N/A</c:v>
                </c:pt>
                <c:pt idx="424">
                  <c:v>#N/A</c:v>
                </c:pt>
                <c:pt idx="425">
                  <c:v>#N/A</c:v>
                </c:pt>
                <c:pt idx="426">
                  <c:v>#N/A</c:v>
                </c:pt>
                <c:pt idx="427">
                  <c:v>#N/A</c:v>
                </c:pt>
                <c:pt idx="428">
                  <c:v>#N/A</c:v>
                </c:pt>
                <c:pt idx="429">
                  <c:v>#N/A</c:v>
                </c:pt>
                <c:pt idx="430">
                  <c:v>#N/A</c:v>
                </c:pt>
                <c:pt idx="431">
                  <c:v>#N/A</c:v>
                </c:pt>
                <c:pt idx="432">
                  <c:v>#N/A</c:v>
                </c:pt>
                <c:pt idx="433">
                  <c:v>#N/A</c:v>
                </c:pt>
                <c:pt idx="434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31E-4197-BA3E-9F9B71F40503}"/>
            </c:ext>
          </c:extLst>
        </c:ser>
        <c:ser>
          <c:idx val="3"/>
          <c:order val="3"/>
          <c:tx>
            <c:strRef>
              <c:f>Dot_House!$AN$8</c:f>
              <c:strCache>
                <c:ptCount val="1"/>
                <c:pt idx="0">
                  <c:v>435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Dot_House!$AO$9</c:f>
              <c:numCache>
                <c:formatCode>General</c:formatCode>
                <c:ptCount val="1"/>
                <c:pt idx="0">
                  <c:v>0</c:v>
                </c:pt>
              </c:numCache>
            </c:numRef>
          </c:xVal>
          <c:yVal>
            <c:numRef>
              <c:f>Dot_House!$AO$10</c:f>
              <c:numCache>
                <c:formatCode>0.00</c:formatCode>
                <c:ptCount val="1"/>
                <c:pt idx="0">
                  <c:v>0.35956915395315225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F31E-4197-BA3E-9F9B71F405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30409296"/>
        <c:axId val="1462254656"/>
      </c:scatterChart>
      <c:valAx>
        <c:axId val="1430409296"/>
        <c:scaling>
          <c:orientation val="minMax"/>
          <c:max val="2"/>
          <c:min val="-2"/>
        </c:scaling>
        <c:delete val="1"/>
        <c:axPos val="b"/>
        <c:numFmt formatCode="0.0" sourceLinked="1"/>
        <c:majorTickMark val="none"/>
        <c:minorTickMark val="none"/>
        <c:tickLblPos val="nextTo"/>
        <c:crossAx val="1462254656"/>
        <c:crosses val="autoZero"/>
        <c:crossBetween val="midCat"/>
      </c:valAx>
      <c:valAx>
        <c:axId val="1462254656"/>
        <c:scaling>
          <c:orientation val="minMax"/>
          <c:max val="2"/>
          <c:min val="0"/>
        </c:scaling>
        <c:delete val="1"/>
        <c:axPos val="l"/>
        <c:numFmt formatCode="0.0" sourceLinked="1"/>
        <c:majorTickMark val="none"/>
        <c:minorTickMark val="none"/>
        <c:tickLblPos val="nextTo"/>
        <c:crossAx val="14304092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rgbClr val="8ECEF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D-4806-BE07-909A2B243DF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Freshmen Dems</c:v>
                </c:pt>
              </c:strCache>
            </c:strRef>
          </c:tx>
          <c:spPr>
            <a:solidFill>
              <a:srgbClr val="0380E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1D-4806-BE07-909A2B243DF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Vacancy</c:v>
                </c:pt>
              </c:strCache>
            </c:strRef>
          </c:tx>
          <c:spPr>
            <a:solidFill>
              <a:srgbClr val="D4D4D4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1D-4806-BE07-909A2B243DF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Freshmen GOP</c:v>
                </c:pt>
              </c:strCache>
            </c:strRef>
          </c:tx>
          <c:spPr>
            <a:solidFill>
              <a:srgbClr val="FF5739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1D-4806-BE07-909A2B243DF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GOP</c:v>
                </c:pt>
              </c:strCache>
            </c:strRef>
          </c:tx>
          <c:spPr>
            <a:solidFill>
              <a:srgbClr val="FFBCB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1D-4806-BE07-909A2B243D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390735"/>
        <c:axId val="515902559"/>
      </c:barChart>
      <c:catAx>
        <c:axId val="51639073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5902559"/>
        <c:crosses val="autoZero"/>
        <c:auto val="1"/>
        <c:lblAlgn val="ctr"/>
        <c:lblOffset val="100"/>
        <c:noMultiLvlLbl val="0"/>
      </c:catAx>
      <c:valAx>
        <c:axId val="515902559"/>
        <c:scaling>
          <c:orientation val="minMax"/>
          <c:max val="435"/>
          <c:min val="0"/>
        </c:scaling>
        <c:delete val="1"/>
        <c:axPos val="b"/>
        <c:numFmt formatCode="General" sourceLinked="0"/>
        <c:majorTickMark val="out"/>
        <c:minorTickMark val="none"/>
        <c:tickLblPos val="nextTo"/>
        <c:crossAx val="51639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074139062708792E-4"/>
          <c:y val="0"/>
          <c:w val="0.94730484979810392"/>
          <c:h val="1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yDEM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0E4FF"/>
              </a:solidFill>
              <a:ln w="9525">
                <a:noFill/>
              </a:ln>
              <a:effectLst/>
            </c:spPr>
          </c:marker>
          <c:dPt>
            <c:idx val="13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1B27-41DF-A2F9-3DC74CC82B29}"/>
              </c:ext>
            </c:extLst>
          </c:dPt>
          <c:dPt>
            <c:idx val="14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D-1B27-41DF-A2F9-3DC74CC82B29}"/>
              </c:ext>
            </c:extLst>
          </c:dPt>
          <c:dPt>
            <c:idx val="24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2-75C9-4436-B2DB-8D07B2637E55}"/>
              </c:ext>
            </c:extLst>
          </c:dPt>
          <c:dPt>
            <c:idx val="39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1B27-41DF-A2F9-3DC74CC82B29}"/>
              </c:ext>
            </c:extLst>
          </c:dPt>
          <c:dPt>
            <c:idx val="40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C-1B27-41DF-A2F9-3DC74CC82B29}"/>
              </c:ext>
            </c:extLst>
          </c:dPt>
          <c:dPt>
            <c:idx val="51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5-8BA5-4168-A11B-D4591F5C0DA8}"/>
              </c:ext>
            </c:extLst>
          </c:dPt>
          <c:dPt>
            <c:idx val="67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1B27-41DF-A2F9-3DC74CC82B29}"/>
              </c:ext>
            </c:extLst>
          </c:dPt>
          <c:dPt>
            <c:idx val="68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B-1B27-41DF-A2F9-3DC74CC82B29}"/>
              </c:ext>
            </c:extLst>
          </c:dPt>
          <c:dPt>
            <c:idx val="69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E-1B27-41DF-A2F9-3DC74CC82B29}"/>
              </c:ext>
            </c:extLst>
          </c:dPt>
          <c:dPt>
            <c:idx val="81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6-8BA5-4168-A11B-D4591F5C0DA8}"/>
              </c:ext>
            </c:extLst>
          </c:dPt>
          <c:dPt>
            <c:idx val="99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1B27-41DF-A2F9-3DC74CC82B29}"/>
              </c:ext>
            </c:extLst>
          </c:dPt>
          <c:dPt>
            <c:idx val="100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A-1B27-41DF-A2F9-3DC74CC82B29}"/>
              </c:ext>
            </c:extLst>
          </c:dPt>
          <c:dPt>
            <c:idx val="101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5-1B27-41DF-A2F9-3DC74CC82B29}"/>
              </c:ext>
            </c:extLst>
          </c:dPt>
          <c:dPt>
            <c:idx val="134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1B27-41DF-A2F9-3DC74CC82B29}"/>
              </c:ext>
            </c:extLst>
          </c:dPt>
          <c:dPt>
            <c:idx val="135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8-1B27-41DF-A2F9-3DC74CC82B29}"/>
              </c:ext>
            </c:extLst>
          </c:dPt>
          <c:dPt>
            <c:idx val="136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8-1B27-41DF-A2F9-3DC74CC82B29}"/>
              </c:ext>
            </c:extLst>
          </c:dPt>
          <c:dPt>
            <c:idx val="172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F-1B27-41DF-A2F9-3DC74CC82B29}"/>
              </c:ext>
            </c:extLst>
          </c:dPt>
          <c:dPt>
            <c:idx val="173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9-1B27-41DF-A2F9-3DC74CC82B29}"/>
              </c:ext>
            </c:extLst>
          </c:dPt>
          <c:dPt>
            <c:idx val="174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7-1B27-41DF-A2F9-3DC74CC82B29}"/>
              </c:ext>
            </c:extLst>
          </c:dPt>
          <c:dPt>
            <c:idx val="213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0-1B27-41DF-A2F9-3DC74CC82B29}"/>
              </c:ext>
            </c:extLst>
          </c:dPt>
          <c:dPt>
            <c:idx val="214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1B27-41DF-A2F9-3DC74CC82B29}"/>
              </c:ext>
            </c:extLst>
          </c:dPt>
          <c:dPt>
            <c:idx val="215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7-1B27-41DF-A2F9-3DC74CC82B29}"/>
              </c:ext>
            </c:extLst>
          </c:dPt>
          <c:dPt>
            <c:idx val="216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9-1B27-41DF-A2F9-3DC74CC82B29}"/>
              </c:ext>
            </c:extLst>
          </c:dPt>
          <c:dPt>
            <c:idx val="258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2-1B27-41DF-A2F9-3DC74CC82B29}"/>
              </c:ext>
            </c:extLst>
          </c:dPt>
          <c:dPt>
            <c:idx val="259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6-1B27-41DF-A2F9-3DC74CC82B29}"/>
              </c:ext>
            </c:extLst>
          </c:dPt>
          <c:dPt>
            <c:idx val="260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4-1B27-41DF-A2F9-3DC74CC82B29}"/>
              </c:ext>
            </c:extLst>
          </c:dPt>
          <c:dPt>
            <c:idx val="261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1-8A92-4AD8-A023-E27B30439757}"/>
              </c:ext>
            </c:extLst>
          </c:dPt>
          <c:dPt>
            <c:idx val="305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3-1B27-41DF-A2F9-3DC74CC82B29}"/>
              </c:ext>
            </c:extLst>
          </c:dPt>
          <c:dPt>
            <c:idx val="306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5-1B27-41DF-A2F9-3DC74CC82B29}"/>
              </c:ext>
            </c:extLst>
          </c:dPt>
          <c:dPt>
            <c:idx val="307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3-1B27-41DF-A2F9-3DC74CC82B29}"/>
              </c:ext>
            </c:extLst>
          </c:dPt>
          <c:dPt>
            <c:idx val="308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6-1B27-41DF-A2F9-3DC74CC82B29}"/>
              </c:ext>
            </c:extLst>
          </c:dPt>
          <c:dPt>
            <c:idx val="355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1B27-41DF-A2F9-3DC74CC82B29}"/>
              </c:ext>
            </c:extLst>
          </c:dPt>
          <c:dPt>
            <c:idx val="356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4-1B27-41DF-A2F9-3DC74CC82B29}"/>
              </c:ext>
            </c:extLst>
          </c:dPt>
          <c:dPt>
            <c:idx val="357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0-1B27-41DF-A2F9-3DC74CC82B29}"/>
              </c:ext>
            </c:extLst>
          </c:dPt>
          <c:dPt>
            <c:idx val="358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2-1B27-41DF-A2F9-3DC74CC82B29}"/>
              </c:ext>
            </c:extLst>
          </c:dPt>
          <c:dPt>
            <c:idx val="359"/>
            <c:marker>
              <c:symbol val="circle"/>
              <c:size val="5"/>
              <c:spPr>
                <a:solidFill>
                  <a:srgbClr val="C0E4F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C-9A1D-4B03-B3F3-068DAC8E48B1}"/>
              </c:ext>
            </c:extLst>
          </c:dPt>
          <c:dPt>
            <c:idx val="409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1B27-41DF-A2F9-3DC74CC82B29}"/>
              </c:ext>
            </c:extLst>
          </c:dPt>
          <c:dPt>
            <c:idx val="410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F-1B27-41DF-A2F9-3DC74CC82B29}"/>
              </c:ext>
            </c:extLst>
          </c:dPt>
          <c:dPt>
            <c:idx val="411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1-1B27-41DF-A2F9-3DC74CC82B29}"/>
              </c:ext>
            </c:extLst>
          </c:dPt>
          <c:xVal>
            <c:numRef>
              <c:f>Sheet1!$A$2:$A$436</c:f>
              <c:numCache>
                <c:formatCode>General</c:formatCode>
                <c:ptCount val="435"/>
                <c:pt idx="0">
                  <c:v>1.1000000000000001</c:v>
                </c:pt>
                <c:pt idx="1">
                  <c:v>1.0905893475111914</c:v>
                </c:pt>
                <c:pt idx="2">
                  <c:v>1.0625184089179753</c:v>
                </c:pt>
                <c:pt idx="3">
                  <c:v>1.0162674857624154</c:v>
                </c:pt>
                <c:pt idx="4">
                  <c:v>0.95262794416288266</c:v>
                </c:pt>
                <c:pt idx="5">
                  <c:v>0.87268867432035879</c:v>
                </c:pt>
                <c:pt idx="6">
                  <c:v>0.77781745930520241</c:v>
                </c:pt>
                <c:pt idx="7">
                  <c:v>0.66963757190959272</c:v>
                </c:pt>
                <c:pt idx="8">
                  <c:v>0.55000000000000016</c:v>
                </c:pt>
                <c:pt idx="9">
                  <c:v>0.42095177560159885</c:v>
                </c:pt>
                <c:pt idx="10">
                  <c:v>0.28470094961277281</c:v>
                </c:pt>
                <c:pt idx="11">
                  <c:v>0.14357881144205689</c:v>
                </c:pt>
                <c:pt idx="12">
                  <c:v>6.7383165019974101E-17</c:v>
                </c:pt>
                <c:pt idx="13">
                  <c:v>-0.14357881144205653</c:v>
                </c:pt>
                <c:pt idx="14">
                  <c:v>-0.28470094961277298</c:v>
                </c:pt>
                <c:pt idx="15">
                  <c:v>-0.42095177560159874</c:v>
                </c:pt>
                <c:pt idx="16">
                  <c:v>-0.54999999999999982</c:v>
                </c:pt>
                <c:pt idx="17">
                  <c:v>-0.66963757190959272</c:v>
                </c:pt>
                <c:pt idx="18">
                  <c:v>-0.7778174593052023</c:v>
                </c:pt>
                <c:pt idx="19">
                  <c:v>-0.87268867432035868</c:v>
                </c:pt>
                <c:pt idx="20">
                  <c:v>-0.95262794416288266</c:v>
                </c:pt>
                <c:pt idx="21">
                  <c:v>-1.0162674857624154</c:v>
                </c:pt>
                <c:pt idx="22">
                  <c:v>-1.0625184089179751</c:v>
                </c:pt>
                <c:pt idx="23">
                  <c:v>-1.0905893475111914</c:v>
                </c:pt>
                <c:pt idx="24">
                  <c:v>-1.1000000000000001</c:v>
                </c:pt>
                <c:pt idx="25">
                  <c:v>1.2000000000000002</c:v>
                </c:pt>
                <c:pt idx="26">
                  <c:v>1.1912506489176649</c:v>
                </c:pt>
                <c:pt idx="27">
                  <c:v>1.1651301809112626</c:v>
                </c:pt>
                <c:pt idx="28">
                  <c:v>1.1220194912224979</c:v>
                </c:pt>
                <c:pt idx="29">
                  <c:v>1.0625472307838522</c:v>
                </c:pt>
                <c:pt idx="30">
                  <c:v>0.98758063907238791</c:v>
                </c:pt>
                <c:pt idx="31">
                  <c:v>0.89821289780532154</c:v>
                </c:pt>
                <c:pt idx="32">
                  <c:v>0.79574718988895443</c:v>
                </c:pt>
                <c:pt idx="33">
                  <c:v>0.68167769607738737</c:v>
                </c:pt>
                <c:pt idx="34">
                  <c:v>0.55766780645252267</c:v>
                </c:pt>
                <c:pt idx="35">
                  <c:v>0.42552586445104329</c:v>
                </c:pt>
                <c:pt idx="36">
                  <c:v>0.28717879714506994</c:v>
                </c:pt>
                <c:pt idx="37">
                  <c:v>0.14464401630638815</c:v>
                </c:pt>
                <c:pt idx="38">
                  <c:v>6.0641595911459242E-16</c:v>
                </c:pt>
                <c:pt idx="39">
                  <c:v>-0.14464401630638721</c:v>
                </c:pt>
                <c:pt idx="40">
                  <c:v>-0.28717879714506878</c:v>
                </c:pt>
                <c:pt idx="41">
                  <c:v>-0.42552586445104212</c:v>
                </c:pt>
                <c:pt idx="42">
                  <c:v>-0.55766780645252134</c:v>
                </c:pt>
                <c:pt idx="43">
                  <c:v>-0.68167769607738604</c:v>
                </c:pt>
                <c:pt idx="44">
                  <c:v>-0.79574718988895365</c:v>
                </c:pt>
                <c:pt idx="45">
                  <c:v>-0.89821289780532076</c:v>
                </c:pt>
                <c:pt idx="46">
                  <c:v>-0.98758063907238747</c:v>
                </c:pt>
                <c:pt idx="47">
                  <c:v>-1.0625472307838517</c:v>
                </c:pt>
                <c:pt idx="48">
                  <c:v>-1.1220194912224979</c:v>
                </c:pt>
                <c:pt idx="49">
                  <c:v>-1.1651301809112626</c:v>
                </c:pt>
                <c:pt idx="50">
                  <c:v>-1.1912506489176651</c:v>
                </c:pt>
                <c:pt idx="51">
                  <c:v>-1.2000000000000002</c:v>
                </c:pt>
                <c:pt idx="52">
                  <c:v>1.3000000000000003</c:v>
                </c:pt>
                <c:pt idx="53">
                  <c:v>1.2923793443006677</c:v>
                </c:pt>
                <c:pt idx="54">
                  <c:v>1.2696067224231129</c:v>
                </c:pt>
                <c:pt idx="55">
                  <c:v>1.2319491225376435</c:v>
                </c:pt>
                <c:pt idx="56">
                  <c:v>1.1798480455722444</c:v>
                </c:pt>
                <c:pt idx="57">
                  <c:v>1.1139143290178664</c:v>
                </c:pt>
                <c:pt idx="58">
                  <c:v>1.0349209854173371</c:v>
                </c:pt>
                <c:pt idx="59">
                  <c:v>0.94379413950007029</c:v>
                </c:pt>
                <c:pt idx="60">
                  <c:v>0.84160217021637629</c:v>
                </c:pt>
                <c:pt idx="61">
                  <c:v>0.72954318497109738</c:v>
                </c:pt>
                <c:pt idx="62">
                  <c:v>0.60893097290972764</c:v>
                </c:pt>
                <c:pt idx="63">
                  <c:v>0.48117960194188902</c:v>
                </c:pt>
                <c:pt idx="64">
                  <c:v>0.34778684008798733</c:v>
                </c:pt>
                <c:pt idx="65">
                  <c:v>0.21031659551859433</c:v>
                </c:pt>
                <c:pt idx="66">
                  <c:v>7.0380581161042913E-2</c:v>
                </c:pt>
                <c:pt idx="67">
                  <c:v>-7.0380581161042746E-2</c:v>
                </c:pt>
                <c:pt idx="68">
                  <c:v>-0.2103165955185945</c:v>
                </c:pt>
                <c:pt idx="69">
                  <c:v>-0.34778684008798721</c:v>
                </c:pt>
                <c:pt idx="70">
                  <c:v>-0.48117960194188908</c:v>
                </c:pt>
                <c:pt idx="71">
                  <c:v>-0.60893097290972764</c:v>
                </c:pt>
                <c:pt idx="72">
                  <c:v>-0.72954318497109771</c:v>
                </c:pt>
                <c:pt idx="73">
                  <c:v>-0.84160217021637651</c:v>
                </c:pt>
                <c:pt idx="74">
                  <c:v>-0.94379413950007029</c:v>
                </c:pt>
                <c:pt idx="75">
                  <c:v>-1.0349209854173371</c:v>
                </c:pt>
                <c:pt idx="76">
                  <c:v>-1.1139143290178659</c:v>
                </c:pt>
                <c:pt idx="77">
                  <c:v>-1.1798480455722442</c:v>
                </c:pt>
                <c:pt idx="78">
                  <c:v>-1.2319491225376431</c:v>
                </c:pt>
                <c:pt idx="79">
                  <c:v>-1.2696067224231127</c:v>
                </c:pt>
                <c:pt idx="80">
                  <c:v>-1.2923793443006677</c:v>
                </c:pt>
                <c:pt idx="81">
                  <c:v>-1.3000000000000003</c:v>
                </c:pt>
                <c:pt idx="82">
                  <c:v>1.4000000000000004</c:v>
                </c:pt>
                <c:pt idx="83">
                  <c:v>1.3932586173410761</c:v>
                </c:pt>
                <c:pt idx="84">
                  <c:v>1.373099392564523</c:v>
                </c:pt>
                <c:pt idx="85">
                  <c:v>1.3397164700250928</c:v>
                </c:pt>
                <c:pt idx="86">
                  <c:v>1.2934313455158017</c:v>
                </c:pt>
                <c:pt idx="87">
                  <c:v>1.2346897700876973</c:v>
                </c:pt>
                <c:pt idx="88">
                  <c:v>1.1640574572235636</c:v>
                </c:pt>
                <c:pt idx="89">
                  <c:v>1.0822146347078321</c:v>
                </c:pt>
                <c:pt idx="90">
                  <c:v>0.9899494936611668</c:v>
                </c:pt>
                <c:pt idx="91">
                  <c:v>0.88815059782910388</c:v>
                </c:pt>
                <c:pt idx="92">
                  <c:v>0.77779832622744338</c:v>
                </c:pt>
                <c:pt idx="93">
                  <c:v>0.65995543155639713</c:v>
                </c:pt>
                <c:pt idx="94">
                  <c:v>0.53575680531112591</c:v>
                </c:pt>
                <c:pt idx="95">
                  <c:v>0.40639854815624737</c:v>
                </c:pt>
                <c:pt idx="96">
                  <c:v>0.27312645082257975</c:v>
                </c:pt>
                <c:pt idx="97">
                  <c:v>0.13722399646138511</c:v>
                </c:pt>
                <c:pt idx="98">
                  <c:v>8.5760391843603425E-17</c:v>
                </c:pt>
                <c:pt idx="99">
                  <c:v>-0.13722399646138495</c:v>
                </c:pt>
                <c:pt idx="100">
                  <c:v>-0.27312645082257953</c:v>
                </c:pt>
                <c:pt idx="101">
                  <c:v>-0.40639854815624715</c:v>
                </c:pt>
                <c:pt idx="102">
                  <c:v>-0.53575680531112579</c:v>
                </c:pt>
                <c:pt idx="103">
                  <c:v>-0.65995543155639691</c:v>
                </c:pt>
                <c:pt idx="104">
                  <c:v>-0.77779832622744294</c:v>
                </c:pt>
                <c:pt idx="105">
                  <c:v>-0.88815059782910377</c:v>
                </c:pt>
                <c:pt idx="106">
                  <c:v>-0.98994949366116669</c:v>
                </c:pt>
                <c:pt idx="107">
                  <c:v>-1.0822146347078321</c:v>
                </c:pt>
                <c:pt idx="108">
                  <c:v>-1.1640574572235638</c:v>
                </c:pt>
                <c:pt idx="109">
                  <c:v>-1.2346897700876973</c:v>
                </c:pt>
                <c:pt idx="110">
                  <c:v>-1.2934313455158017</c:v>
                </c:pt>
                <c:pt idx="111">
                  <c:v>-1.3397164700250928</c:v>
                </c:pt>
                <c:pt idx="112">
                  <c:v>-1.373099392564523</c:v>
                </c:pt>
                <c:pt idx="113">
                  <c:v>-1.3932586173410759</c:v>
                </c:pt>
                <c:pt idx="114">
                  <c:v>-1.4000000000000004</c:v>
                </c:pt>
                <c:pt idx="115">
                  <c:v>1.5000000000000004</c:v>
                </c:pt>
                <c:pt idx="116">
                  <c:v>1.493961440992859</c:v>
                </c:pt>
                <c:pt idx="117">
                  <c:v>1.4758943828979449</c:v>
                </c:pt>
                <c:pt idx="118">
                  <c:v>1.4459442910437803</c:v>
                </c:pt>
                <c:pt idx="119">
                  <c:v>1.4043523059596061</c:v>
                </c:pt>
                <c:pt idx="120">
                  <c:v>1.3514533018536292</c:v>
                </c:pt>
                <c:pt idx="121">
                  <c:v>1.2876731904027996</c:v>
                </c:pt>
                <c:pt idx="122">
                  <c:v>1.2135254915624216</c:v>
                </c:pt>
                <c:pt idx="123">
                  <c:v>1.1296071990054166</c:v>
                </c:pt>
                <c:pt idx="124">
                  <c:v>1.0365939734802974</c:v>
                </c:pt>
                <c:pt idx="125">
                  <c:v>0.9352347027881005</c:v>
                </c:pt>
                <c:pt idx="126">
                  <c:v>0.82634547217815391</c:v>
                </c:pt>
                <c:pt idx="127">
                  <c:v>0.71080299370949795</c:v>
                </c:pt>
                <c:pt idx="128">
                  <c:v>0.58953754748088505</c:v>
                </c:pt>
                <c:pt idx="129">
                  <c:v>0.46352549156242107</c:v>
                </c:pt>
                <c:pt idx="130">
                  <c:v>0.33378140093447178</c:v>
                </c:pt>
                <c:pt idx="131">
                  <c:v>0.20134989872648304</c:v>
                </c:pt>
                <c:pt idx="132">
                  <c:v>6.7297245525772501E-2</c:v>
                </c:pt>
                <c:pt idx="133">
                  <c:v>-6.7297245525771973E-2</c:v>
                </c:pt>
                <c:pt idx="134">
                  <c:v>-0.20134989872648285</c:v>
                </c:pt>
                <c:pt idx="135">
                  <c:v>-0.33378140093447162</c:v>
                </c:pt>
                <c:pt idx="136">
                  <c:v>-0.46352549156242057</c:v>
                </c:pt>
                <c:pt idx="137">
                  <c:v>-0.58953754748088494</c:v>
                </c:pt>
                <c:pt idx="138">
                  <c:v>-0.71080299370949751</c:v>
                </c:pt>
                <c:pt idx="139">
                  <c:v>-0.82634547217815335</c:v>
                </c:pt>
                <c:pt idx="140">
                  <c:v>-0.93523470278809995</c:v>
                </c:pt>
                <c:pt idx="141">
                  <c:v>-1.0365939734802967</c:v>
                </c:pt>
                <c:pt idx="142">
                  <c:v>-1.1296071990054164</c:v>
                </c:pt>
                <c:pt idx="143">
                  <c:v>-1.213525491562421</c:v>
                </c:pt>
                <c:pt idx="144">
                  <c:v>-1.2876731904027992</c:v>
                </c:pt>
                <c:pt idx="145">
                  <c:v>-1.3514533018536288</c:v>
                </c:pt>
                <c:pt idx="146">
                  <c:v>-1.4043523059596057</c:v>
                </c:pt>
                <c:pt idx="147">
                  <c:v>-1.4459442910437799</c:v>
                </c:pt>
                <c:pt idx="148">
                  <c:v>-1.4758943828979445</c:v>
                </c:pt>
                <c:pt idx="149">
                  <c:v>-1.4939614409928588</c:v>
                </c:pt>
                <c:pt idx="150">
                  <c:v>-1.5000000000000004</c:v>
                </c:pt>
                <c:pt idx="151">
                  <c:v>1.6000000000000005</c:v>
                </c:pt>
                <c:pt idx="152">
                  <c:v>1.5948116930147367</c:v>
                </c:pt>
                <c:pt idx="153">
                  <c:v>1.5792804202206612</c:v>
                </c:pt>
                <c:pt idx="154">
                  <c:v>1.5535069078816837</c:v>
                </c:pt>
                <c:pt idx="155">
                  <c:v>1.5176583071154333</c:v>
                </c:pt>
                <c:pt idx="156">
                  <c:v>1.4719671098541192</c:v>
                </c:pt>
                <c:pt idx="157">
                  <c:v>1.4167296410451364</c:v>
                </c:pt>
                <c:pt idx="158">
                  <c:v>1.3523041368700723</c:v>
                </c:pt>
                <c:pt idx="159">
                  <c:v>1.2791084214456026</c:v>
                </c:pt>
                <c:pt idx="160">
                  <c:v>1.1976171970737624</c:v>
                </c:pt>
                <c:pt idx="161">
                  <c:v>1.1083589656153596</c:v>
                </c:pt>
                <c:pt idx="162">
                  <c:v>1.0119126009526043</c:v>
                </c:pt>
                <c:pt idx="163">
                  <c:v>0.90890359476984994</c:v>
                </c:pt>
                <c:pt idx="164">
                  <c:v>0.80000000000000082</c:v>
                </c:pt>
                <c:pt idx="165">
                  <c:v>0.68590809824488763</c:v>
                </c:pt>
                <c:pt idx="166">
                  <c:v>0.56736781926805779</c:v>
                </c:pt>
                <c:pt idx="167">
                  <c:v>0.44514794226632526</c:v>
                </c:pt>
                <c:pt idx="168">
                  <c:v>0.32004111004167196</c:v>
                </c:pt>
                <c:pt idx="169">
                  <c:v>0.19285868840851758</c:v>
                </c:pt>
                <c:pt idx="170">
                  <c:v>6.4425504175065124E-2</c:v>
                </c:pt>
                <c:pt idx="171">
                  <c:v>-6.4425504175063514E-2</c:v>
                </c:pt>
                <c:pt idx="172">
                  <c:v>-0.19285868840851633</c:v>
                </c:pt>
                <c:pt idx="173">
                  <c:v>-0.32004111004167002</c:v>
                </c:pt>
                <c:pt idx="174">
                  <c:v>-0.44514794226632332</c:v>
                </c:pt>
                <c:pt idx="175">
                  <c:v>-0.56736781926805635</c:v>
                </c:pt>
                <c:pt idx="176">
                  <c:v>-0.68590809824488586</c:v>
                </c:pt>
                <c:pt idx="177">
                  <c:v>-0.79999999999999927</c:v>
                </c:pt>
                <c:pt idx="178">
                  <c:v>-0.90890359476984817</c:v>
                </c:pt>
                <c:pt idx="179">
                  <c:v>-1.0119126009526027</c:v>
                </c:pt>
                <c:pt idx="180">
                  <c:v>-1.1083589656153583</c:v>
                </c:pt>
                <c:pt idx="181">
                  <c:v>-1.1976171970737612</c:v>
                </c:pt>
                <c:pt idx="182">
                  <c:v>-1.2791084214456017</c:v>
                </c:pt>
                <c:pt idx="183">
                  <c:v>-1.352304136870071</c:v>
                </c:pt>
                <c:pt idx="184">
                  <c:v>-1.4167296410451355</c:v>
                </c:pt>
                <c:pt idx="185">
                  <c:v>-1.4719671098541185</c:v>
                </c:pt>
                <c:pt idx="186">
                  <c:v>-1.5176583071154328</c:v>
                </c:pt>
                <c:pt idx="187">
                  <c:v>-1.5535069078816834</c:v>
                </c:pt>
                <c:pt idx="188">
                  <c:v>-1.579280420220661</c:v>
                </c:pt>
                <c:pt idx="189">
                  <c:v>-1.5948116930147365</c:v>
                </c:pt>
                <c:pt idx="190">
                  <c:v>-1.6000000000000005</c:v>
                </c:pt>
                <c:pt idx="191">
                  <c:v>1.7000000000000006</c:v>
                </c:pt>
                <c:pt idx="192">
                  <c:v>1.6952464552080069</c:v>
                </c:pt>
                <c:pt idx="193">
                  <c:v>1.6810124045827191</c:v>
                </c:pt>
                <c:pt idx="194">
                  <c:v>1.6573774507091008</c:v>
                </c:pt>
                <c:pt idx="195">
                  <c:v>1.62447376983644</c:v>
                </c:pt>
                <c:pt idx="196">
                  <c:v>1.5824853726951478</c:v>
                </c:pt>
                <c:pt idx="197">
                  <c:v>1.5316470754341132</c:v>
                </c:pt>
                <c:pt idx="198">
                  <c:v>1.4722431864335463</c:v>
                </c:pt>
                <c:pt idx="199">
                  <c:v>1.4046059163371918</c:v>
                </c:pt>
                <c:pt idx="200">
                  <c:v>1.3291135201956512</c:v>
                </c:pt>
                <c:pt idx="201">
                  <c:v>1.2461881821107053</c:v>
                </c:pt>
                <c:pt idx="202">
                  <c:v>1.1562936542105637</c:v>
                </c:pt>
                <c:pt idx="203">
                  <c:v>1.0599326631598476</c:v>
                </c:pt>
                <c:pt idx="204">
                  <c:v>0.95764409870815803</c:v>
                </c:pt>
                <c:pt idx="205">
                  <c:v>0.85000000000000053</c:v>
                </c:pt>
                <c:pt idx="206">
                  <c:v>0.7376023564998494</c:v>
                </c:pt>
                <c:pt idx="207">
                  <c:v>0.62107974142287203</c:v>
                </c:pt>
                <c:pt idx="208">
                  <c:v>0.50108379649853751</c:v>
                </c:pt>
                <c:pt idx="209">
                  <c:v>0.37828558772573467</c:v>
                </c:pt>
                <c:pt idx="210">
                  <c:v>0.25337185249949629</c:v>
                </c:pt>
                <c:pt idx="211">
                  <c:v>0.12704115909692076</c:v>
                </c:pt>
                <c:pt idx="212">
                  <c:v>-6.5081403807787402E-16</c:v>
                </c:pt>
                <c:pt idx="213">
                  <c:v>-0.12704115909692207</c:v>
                </c:pt>
                <c:pt idx="214">
                  <c:v>-0.2533718524994979</c:v>
                </c:pt>
                <c:pt idx="215">
                  <c:v>-0.37828558772573595</c:v>
                </c:pt>
                <c:pt idx="216">
                  <c:v>-0.50108379649853874</c:v>
                </c:pt>
                <c:pt idx="217">
                  <c:v>-0.62107974142287325</c:v>
                </c:pt>
                <c:pt idx="218">
                  <c:v>-0.73760235649985095</c:v>
                </c:pt>
                <c:pt idx="219">
                  <c:v>-0.85000000000000198</c:v>
                </c:pt>
                <c:pt idx="220">
                  <c:v>-0.9576440987081597</c:v>
                </c:pt>
                <c:pt idx="221">
                  <c:v>-1.0599326631598485</c:v>
                </c:pt>
                <c:pt idx="222">
                  <c:v>-1.1562936542105648</c:v>
                </c:pt>
                <c:pt idx="223">
                  <c:v>-1.2461881821107064</c:v>
                </c:pt>
                <c:pt idx="224">
                  <c:v>-1.3291135201956514</c:v>
                </c:pt>
                <c:pt idx="225">
                  <c:v>-1.4046059163371925</c:v>
                </c:pt>
                <c:pt idx="226">
                  <c:v>-1.4722431864335468</c:v>
                </c:pt>
                <c:pt idx="227">
                  <c:v>-1.5316470754341129</c:v>
                </c:pt>
                <c:pt idx="228">
                  <c:v>-1.582485372695148</c:v>
                </c:pt>
                <c:pt idx="229">
                  <c:v>-1.62447376983644</c:v>
                </c:pt>
                <c:pt idx="230">
                  <c:v>-1.6573774507091008</c:v>
                </c:pt>
                <c:pt idx="231">
                  <c:v>-1.6810124045827191</c:v>
                </c:pt>
                <c:pt idx="232">
                  <c:v>-1.6952464552080069</c:v>
                </c:pt>
                <c:pt idx="233">
                  <c:v>-1.7000000000000006</c:v>
                </c:pt>
                <c:pt idx="234">
                  <c:v>1.8000000000000007</c:v>
                </c:pt>
                <c:pt idx="235">
                  <c:v>1.7956152904676843</c:v>
                </c:pt>
                <c:pt idx="236">
                  <c:v>1.7824825237348274</c:v>
                </c:pt>
                <c:pt idx="237">
                  <c:v>1.760665681320851</c:v>
                </c:pt>
                <c:pt idx="238">
                  <c:v>1.7302710526889746</c:v>
                </c:pt>
                <c:pt idx="239">
                  <c:v>1.6914467174146359</c:v>
                </c:pt>
                <c:pt idx="240">
                  <c:v>1.6443818237566823</c:v>
                </c:pt>
                <c:pt idx="241">
                  <c:v>1.5893056671460692</c:v>
                </c:pt>
                <c:pt idx="242">
                  <c:v>1.5264865730815673</c:v>
                </c:pt>
                <c:pt idx="243">
                  <c:v>1.4562305898749059</c:v>
                </c:pt>
                <c:pt idx="244">
                  <c:v>1.378879997614161</c:v>
                </c:pt>
                <c:pt idx="245">
                  <c:v>1.2948116406095727</c:v>
                </c:pt>
                <c:pt idx="246">
                  <c:v>1.2044350914459454</c:v>
                </c:pt>
                <c:pt idx="247">
                  <c:v>1.1081906555861853</c:v>
                </c:pt>
                <c:pt idx="248">
                  <c:v>1.0065472262473447</c:v>
                </c:pt>
                <c:pt idx="249">
                  <c:v>0.90000000000000058</c:v>
                </c:pt>
                <c:pt idx="250">
                  <c:v>0.7890680642203397</c:v>
                </c:pt>
                <c:pt idx="251">
                  <c:v>0.67429186814864217</c:v>
                </c:pt>
                <c:pt idx="252">
                  <c:v>0.55623058987490559</c:v>
                </c:pt>
                <c:pt idx="253">
                  <c:v>0.43545941207940198</c:v>
                </c:pt>
                <c:pt idx="254">
                  <c:v>0.31256671980047485</c:v>
                </c:pt>
                <c:pt idx="255">
                  <c:v>0.18815123388177629</c:v>
                </c:pt>
                <c:pt idx="256">
                  <c:v>6.2819094064501965E-2</c:v>
                </c:pt>
                <c:pt idx="257">
                  <c:v>-6.2819094064501341E-2</c:v>
                </c:pt>
                <c:pt idx="258">
                  <c:v>-0.18815123388177607</c:v>
                </c:pt>
                <c:pt idx="259">
                  <c:v>-0.31256671980047468</c:v>
                </c:pt>
                <c:pt idx="260">
                  <c:v>-0.43545941207940181</c:v>
                </c:pt>
                <c:pt idx="261">
                  <c:v>-0.55623058987490548</c:v>
                </c:pt>
                <c:pt idx="262">
                  <c:v>-0.67429186814864195</c:v>
                </c:pt>
                <c:pt idx="263">
                  <c:v>-0.78906806422033982</c:v>
                </c:pt>
                <c:pt idx="264">
                  <c:v>-0.89999999999999991</c:v>
                </c:pt>
                <c:pt idx="265">
                  <c:v>-1.0065472262473445</c:v>
                </c:pt>
                <c:pt idx="266">
                  <c:v>-1.1081906555861853</c:v>
                </c:pt>
                <c:pt idx="267">
                  <c:v>-1.2044350914459447</c:v>
                </c:pt>
                <c:pt idx="268">
                  <c:v>-1.2948116406095722</c:v>
                </c:pt>
                <c:pt idx="269">
                  <c:v>-1.3788799976141608</c:v>
                </c:pt>
                <c:pt idx="270">
                  <c:v>-1.4562305898749057</c:v>
                </c:pt>
                <c:pt idx="271">
                  <c:v>-1.5264865730815673</c:v>
                </c:pt>
                <c:pt idx="272">
                  <c:v>-1.5893056671460692</c:v>
                </c:pt>
                <c:pt idx="273">
                  <c:v>-1.6443818237566825</c:v>
                </c:pt>
                <c:pt idx="274">
                  <c:v>-1.6914467174146357</c:v>
                </c:pt>
                <c:pt idx="275">
                  <c:v>-1.7302710526889746</c:v>
                </c:pt>
                <c:pt idx="276">
                  <c:v>-1.760665681320851</c:v>
                </c:pt>
                <c:pt idx="277">
                  <c:v>-1.7824825237348274</c:v>
                </c:pt>
                <c:pt idx="278">
                  <c:v>-1.7956152904676843</c:v>
                </c:pt>
                <c:pt idx="279">
                  <c:v>-1.8000000000000007</c:v>
                </c:pt>
                <c:pt idx="280">
                  <c:v>1.9000000000000008</c:v>
                </c:pt>
                <c:pt idx="281">
                  <c:v>1.8959319541533475</c:v>
                </c:pt>
                <c:pt idx="282">
                  <c:v>1.8837452366102405</c:v>
                </c:pt>
                <c:pt idx="283">
                  <c:v>1.8634920327661386</c:v>
                </c:pt>
                <c:pt idx="284">
                  <c:v>1.8352590699492306</c:v>
                </c:pt>
                <c:pt idx="285">
                  <c:v>1.7991672460407016</c:v>
                </c:pt>
                <c:pt idx="286">
                  <c:v>1.7553711117714454</c:v>
                </c:pt>
                <c:pt idx="287">
                  <c:v>1.7040582089121084</c:v>
                </c:pt>
                <c:pt idx="288">
                  <c:v>1.6454482671904342</c:v>
                </c:pt>
                <c:pt idx="289">
                  <c:v>1.5797922633748367</c:v>
                </c:pt>
                <c:pt idx="290">
                  <c:v>1.5073713465533474</c:v>
                </c:pt>
                <c:pt idx="291">
                  <c:v>1.4284956342100577</c:v>
                </c:pt>
                <c:pt idx="292">
                  <c:v>1.343502884254441</c:v>
                </c:pt>
                <c:pt idx="293">
                  <c:v>1.2527570486901316</c:v>
                </c:pt>
                <c:pt idx="294">
                  <c:v>1.1566467151165698</c:v>
                </c:pt>
                <c:pt idx="295">
                  <c:v>1.0555834427372448</c:v>
                </c:pt>
                <c:pt idx="296">
                  <c:v>0.95000000000000062</c:v>
                </c:pt>
                <c:pt idx="297">
                  <c:v>0.84034851141610267</c:v>
                </c:pt>
                <c:pt idx="298">
                  <c:v>0.72709852149367105</c:v>
                </c:pt>
                <c:pt idx="299">
                  <c:v>0.61073498407600746</c:v>
                </c:pt>
                <c:pt idx="300">
                  <c:v>0.49175618569478963</c:v>
                </c:pt>
                <c:pt idx="301">
                  <c:v>0.37067161183064401</c:v>
                </c:pt>
                <c:pt idx="302">
                  <c:v>0.24799976521809836</c:v>
                </c:pt>
                <c:pt idx="303">
                  <c:v>0.12426594553727184</c:v>
                </c:pt>
                <c:pt idx="304">
                  <c:v>1.1638910321631895E-16</c:v>
                </c:pt>
                <c:pt idx="305">
                  <c:v>-0.12426594553727202</c:v>
                </c:pt>
                <c:pt idx="306">
                  <c:v>-0.24799976521809772</c:v>
                </c:pt>
                <c:pt idx="307">
                  <c:v>-0.37067161183064373</c:v>
                </c:pt>
                <c:pt idx="308">
                  <c:v>-0.49175618569478985</c:v>
                </c:pt>
                <c:pt idx="309">
                  <c:v>-0.6107349840760069</c:v>
                </c:pt>
                <c:pt idx="310">
                  <c:v>-0.72709852149367082</c:v>
                </c:pt>
                <c:pt idx="311">
                  <c:v>-0.84034851141610256</c:v>
                </c:pt>
                <c:pt idx="312">
                  <c:v>-0.95</c:v>
                </c:pt>
                <c:pt idx="313">
                  <c:v>-1.0555834427372441</c:v>
                </c:pt>
                <c:pt idx="314">
                  <c:v>-1.1566467151165698</c:v>
                </c:pt>
                <c:pt idx="315">
                  <c:v>-1.2527570486901314</c:v>
                </c:pt>
                <c:pt idx="316">
                  <c:v>-1.3435028842544408</c:v>
                </c:pt>
                <c:pt idx="317">
                  <c:v>-1.4284956342100574</c:v>
                </c:pt>
                <c:pt idx="318">
                  <c:v>-1.5073713465533471</c:v>
                </c:pt>
                <c:pt idx="319">
                  <c:v>-1.5797922633748369</c:v>
                </c:pt>
                <c:pt idx="320">
                  <c:v>-1.6454482671904342</c:v>
                </c:pt>
                <c:pt idx="321">
                  <c:v>-1.7040582089121084</c:v>
                </c:pt>
                <c:pt idx="322">
                  <c:v>-1.7553711117714454</c:v>
                </c:pt>
                <c:pt idx="323">
                  <c:v>-1.7991672460407013</c:v>
                </c:pt>
                <c:pt idx="324">
                  <c:v>-1.8352590699492304</c:v>
                </c:pt>
                <c:pt idx="325">
                  <c:v>-1.8634920327661386</c:v>
                </c:pt>
                <c:pt idx="326">
                  <c:v>-1.8837452366102405</c:v>
                </c:pt>
                <c:pt idx="327">
                  <c:v>-1.8959319541533475</c:v>
                </c:pt>
                <c:pt idx="328">
                  <c:v>-1.9000000000000008</c:v>
                </c:pt>
                <c:pt idx="329">
                  <c:v>2.0000000000000009</c:v>
                </c:pt>
                <c:pt idx="330">
                  <c:v>1.9962066574740891</c:v>
                </c:pt>
                <c:pt idx="331">
                  <c:v>1.9848410193438724</c:v>
                </c:pt>
                <c:pt idx="332">
                  <c:v>1.9659461993678045</c:v>
                </c:pt>
                <c:pt idx="333">
                  <c:v>1.9395938720700199</c:v>
                </c:pt>
                <c:pt idx="334">
                  <c:v>1.9058840008543141</c:v>
                </c:pt>
                <c:pt idx="335">
                  <c:v>1.8649444588087125</c:v>
                </c:pt>
                <c:pt idx="336">
                  <c:v>1.8169305436390482</c:v>
                </c:pt>
                <c:pt idx="337">
                  <c:v>1.7620243885715698</c:v>
                </c:pt>
                <c:pt idx="338">
                  <c:v>1.7004342714592289</c:v>
                </c:pt>
                <c:pt idx="339">
                  <c:v>1.6323938247124439</c:v>
                </c:pt>
                <c:pt idx="340">
                  <c:v>1.5581611490513414</c:v>
                </c:pt>
                <c:pt idx="341">
                  <c:v>1.4780178344413186</c:v>
                </c:pt>
                <c:pt idx="342">
                  <c:v>1.3922678919258535</c:v>
                </c:pt>
                <c:pt idx="343">
                  <c:v>1.3012366004084845</c:v>
                </c:pt>
                <c:pt idx="344">
                  <c:v>1.2052692727585126</c:v>
                </c:pt>
                <c:pt idx="345">
                  <c:v>1.1047299459210116</c:v>
                </c:pt>
                <c:pt idx="346">
                  <c:v>0.99999999999999989</c:v>
                </c:pt>
                <c:pt idx="347">
                  <c:v>0.89147671155307628</c:v>
                </c:pt>
                <c:pt idx="348">
                  <c:v>0.77957174658535833</c:v>
                </c:pt>
                <c:pt idx="349">
                  <c:v>0.66470959895931925</c:v>
                </c:pt>
                <c:pt idx="350">
                  <c:v>0.54732598014416545</c:v>
                </c:pt>
                <c:pt idx="351">
                  <c:v>0.42786616641299441</c:v>
                </c:pt>
                <c:pt idx="352">
                  <c:v>0.30678330975737012</c:v>
                </c:pt>
                <c:pt idx="353">
                  <c:v>0.18453671892660323</c:v>
                </c:pt>
                <c:pt idx="354">
                  <c:v>6.1590117112339797E-2</c:v>
                </c:pt>
                <c:pt idx="355">
                  <c:v>-6.1590117112341768E-2</c:v>
                </c:pt>
                <c:pt idx="356">
                  <c:v>-0.18453671892660475</c:v>
                </c:pt>
                <c:pt idx="357">
                  <c:v>-0.30678330975737161</c:v>
                </c:pt>
                <c:pt idx="358">
                  <c:v>-0.4278661664129963</c:v>
                </c:pt>
                <c:pt idx="359">
                  <c:v>-0.54732598014416733</c:v>
                </c:pt>
                <c:pt idx="360">
                  <c:v>-0.66470959895932069</c:v>
                </c:pt>
                <c:pt idx="361">
                  <c:v>-0.7795717465853601</c:v>
                </c:pt>
                <c:pt idx="362">
                  <c:v>-0.8914767115530785</c:v>
                </c:pt>
                <c:pt idx="363">
                  <c:v>-1.0000000000000016</c:v>
                </c:pt>
                <c:pt idx="364">
                  <c:v>-1.1047299459210129</c:v>
                </c:pt>
                <c:pt idx="365">
                  <c:v>-1.2052692727585144</c:v>
                </c:pt>
                <c:pt idx="366">
                  <c:v>-1.3012366004084857</c:v>
                </c:pt>
                <c:pt idx="367">
                  <c:v>-1.3922678919258551</c:v>
                </c:pt>
                <c:pt idx="368">
                  <c:v>-1.4780178344413193</c:v>
                </c:pt>
                <c:pt idx="369">
                  <c:v>-1.5581611490513421</c:v>
                </c:pt>
                <c:pt idx="370">
                  <c:v>-1.632393824712445</c:v>
                </c:pt>
                <c:pt idx="371">
                  <c:v>-1.7004342714592295</c:v>
                </c:pt>
                <c:pt idx="372">
                  <c:v>-1.7620243885715703</c:v>
                </c:pt>
                <c:pt idx="373">
                  <c:v>-1.8169305436390488</c:v>
                </c:pt>
                <c:pt idx="374">
                  <c:v>-1.8649444588087132</c:v>
                </c:pt>
                <c:pt idx="375">
                  <c:v>-1.9058840008543145</c:v>
                </c:pt>
                <c:pt idx="376">
                  <c:v>-1.9395938720700201</c:v>
                </c:pt>
                <c:pt idx="377">
                  <c:v>-1.9659461993678047</c:v>
                </c:pt>
                <c:pt idx="378">
                  <c:v>-1.9848410193438726</c:v>
                </c:pt>
                <c:pt idx="379">
                  <c:v>-1.9962066574740891</c:v>
                </c:pt>
                <c:pt idx="380">
                  <c:v>-2.0000000000000009</c:v>
                </c:pt>
                <c:pt idx="381">
                  <c:v>2.100000000000001</c:v>
                </c:pt>
                <c:pt idx="382">
                  <c:v>2.0963118367050759</c:v>
                </c:pt>
                <c:pt idx="383">
                  <c:v>2.0852603016283866</c:v>
                </c:pt>
                <c:pt idx="384">
                  <c:v>2.0668842136899541</c:v>
                </c:pt>
                <c:pt idx="385">
                  <c:v>2.0412481195688637</c:v>
                </c:pt>
                <c:pt idx="386">
                  <c:v>2.0084420669806979</c:v>
                </c:pt>
                <c:pt idx="387">
                  <c:v>1.9685812883816547</c:v>
                </c:pt>
                <c:pt idx="388">
                  <c:v>1.9218057962103396</c:v>
                </c:pt>
                <c:pt idx="389">
                  <c:v>1.8682798910889702</c:v>
                </c:pt>
                <c:pt idx="390">
                  <c:v>1.8081915847114476</c:v>
                </c:pt>
                <c:pt idx="391">
                  <c:v>1.7417519394454246</c:v>
                </c:pt>
                <c:pt idx="392">
                  <c:v>1.6691943269680427</c:v>
                </c:pt>
                <c:pt idx="393">
                  <c:v>1.5907736085394031</c:v>
                </c:pt>
                <c:pt idx="394">
                  <c:v>1.5067652397930962</c:v>
                </c:pt>
                <c:pt idx="395">
                  <c:v>1.4174643031882428</c:v>
                </c:pt>
                <c:pt idx="396">
                  <c:v>1.3231844715215939</c:v>
                </c:pt>
                <c:pt idx="397">
                  <c:v>1.2242569061403921</c:v>
                </c:pt>
                <c:pt idx="398">
                  <c:v>1.1210290937260607</c:v>
                </c:pt>
                <c:pt idx="399">
                  <c:v>1.0138636257345646</c:v>
                </c:pt>
                <c:pt idx="400">
                  <c:v>0.90313692478069352</c:v>
                </c:pt>
                <c:pt idx="401">
                  <c:v>0.78923792243990032</c:v>
                </c:pt>
                <c:pt idx="402">
                  <c:v>0.6725666931119596</c:v>
                </c:pt>
                <c:pt idx="403">
                  <c:v>0.55353304874504261</c:v>
                </c:pt>
                <c:pt idx="404">
                  <c:v>0.4325550993563077</c:v>
                </c:pt>
                <c:pt idx="405">
                  <c:v>0.31005778440521176</c:v>
                </c:pt>
                <c:pt idx="406">
                  <c:v>0.18647138017816431</c:v>
                </c:pt>
                <c:pt idx="407">
                  <c:v>6.2229988427377196E-2</c:v>
                </c:pt>
                <c:pt idx="408">
                  <c:v>-6.2229988427373678E-2</c:v>
                </c:pt>
                <c:pt idx="409">
                  <c:v>-0.18647138017816078</c:v>
                </c:pt>
                <c:pt idx="410">
                  <c:v>-0.31005778440520826</c:v>
                </c:pt>
                <c:pt idx="411">
                  <c:v>-0.43255509935630432</c:v>
                </c:pt>
                <c:pt idx="412">
                  <c:v>-0.55353304874503928</c:v>
                </c:pt>
                <c:pt idx="413">
                  <c:v>-0.67256669311195627</c:v>
                </c:pt>
                <c:pt idx="414">
                  <c:v>-0.78923792243989732</c:v>
                </c:pt>
                <c:pt idx="415">
                  <c:v>-0.90313692478069019</c:v>
                </c:pt>
                <c:pt idx="416">
                  <c:v>-1.0138636257345612</c:v>
                </c:pt>
                <c:pt idx="417">
                  <c:v>-1.1210290937260579</c:v>
                </c:pt>
                <c:pt idx="418">
                  <c:v>-1.2242569061403885</c:v>
                </c:pt>
                <c:pt idx="419">
                  <c:v>-1.3231844715215901</c:v>
                </c:pt>
                <c:pt idx="420">
                  <c:v>-1.4174643031882388</c:v>
                </c:pt>
                <c:pt idx="421">
                  <c:v>-1.5067652397930926</c:v>
                </c:pt>
                <c:pt idx="422">
                  <c:v>-1.5907736085393993</c:v>
                </c:pt>
                <c:pt idx="423">
                  <c:v>-1.6691943269680389</c:v>
                </c:pt>
                <c:pt idx="424">
                  <c:v>-1.7417519394454213</c:v>
                </c:pt>
                <c:pt idx="425">
                  <c:v>-1.8081915847114443</c:v>
                </c:pt>
                <c:pt idx="426">
                  <c:v>-1.8682798910889671</c:v>
                </c:pt>
                <c:pt idx="427">
                  <c:v>-1.9218057962103372</c:v>
                </c:pt>
                <c:pt idx="428">
                  <c:v>-1.9685812883816523</c:v>
                </c:pt>
                <c:pt idx="429">
                  <c:v>-2.0084420669806957</c:v>
                </c:pt>
                <c:pt idx="430">
                  <c:v>-2.0412481195688619</c:v>
                </c:pt>
                <c:pt idx="431">
                  <c:v>-2.0668842136899528</c:v>
                </c:pt>
                <c:pt idx="432">
                  <c:v>-2.0852603016283857</c:v>
                </c:pt>
                <c:pt idx="433">
                  <c:v>-2.0963118367050755</c:v>
                </c:pt>
                <c:pt idx="434">
                  <c:v>-2.100000000000001</c:v>
                </c:pt>
              </c:numCache>
            </c:numRef>
          </c:xVal>
          <c:yVal>
            <c:numRef>
              <c:f>Sheet1!$B$2:$B$436</c:f>
              <c:numCache>
                <c:formatCode>General</c:formatCode>
                <c:ptCount val="435"/>
                <c:pt idx="0">
                  <c:v>-10</c:v>
                </c:pt>
                <c:pt idx="1">
                  <c:v>-10</c:v>
                </c:pt>
                <c:pt idx="2">
                  <c:v>-10</c:v>
                </c:pt>
                <c:pt idx="3">
                  <c:v>-10</c:v>
                </c:pt>
                <c:pt idx="4">
                  <c:v>-10</c:v>
                </c:pt>
                <c:pt idx="5">
                  <c:v>-10</c:v>
                </c:pt>
                <c:pt idx="6">
                  <c:v>-10</c:v>
                </c:pt>
                <c:pt idx="7">
                  <c:v>-10</c:v>
                </c:pt>
                <c:pt idx="8">
                  <c:v>-10</c:v>
                </c:pt>
                <c:pt idx="9">
                  <c:v>-10</c:v>
                </c:pt>
                <c:pt idx="10">
                  <c:v>-10</c:v>
                </c:pt>
                <c:pt idx="11">
                  <c:v>-10</c:v>
                </c:pt>
                <c:pt idx="12">
                  <c:v>-10</c:v>
                </c:pt>
                <c:pt idx="13">
                  <c:v>1.0905893475111901</c:v>
                </c:pt>
                <c:pt idx="14">
                  <c:v>1.06251840891798</c:v>
                </c:pt>
                <c:pt idx="15">
                  <c:v>1.0162674857624201</c:v>
                </c:pt>
                <c:pt idx="16">
                  <c:v>0.95262794416288299</c:v>
                </c:pt>
                <c:pt idx="17">
                  <c:v>0.87268867432035901</c:v>
                </c:pt>
                <c:pt idx="18">
                  <c:v>0.77781745930520196</c:v>
                </c:pt>
                <c:pt idx="19">
                  <c:v>0.66963757190959305</c:v>
                </c:pt>
                <c:pt idx="20">
                  <c:v>0.55000000000000004</c:v>
                </c:pt>
                <c:pt idx="21">
                  <c:v>0.42095177560159902</c:v>
                </c:pt>
                <c:pt idx="22">
                  <c:v>0.28470094961277298</c:v>
                </c:pt>
                <c:pt idx="23">
                  <c:v>0.143578811442057</c:v>
                </c:pt>
                <c:pt idx="24">
                  <c:v>1.34766330039948E-16</c:v>
                </c:pt>
                <c:pt idx="25">
                  <c:v>-10</c:v>
                </c:pt>
                <c:pt idx="26">
                  <c:v>-10</c:v>
                </c:pt>
                <c:pt idx="27">
                  <c:v>-10</c:v>
                </c:pt>
                <c:pt idx="28">
                  <c:v>-10</c:v>
                </c:pt>
                <c:pt idx="29">
                  <c:v>-10</c:v>
                </c:pt>
                <c:pt idx="30">
                  <c:v>-10</c:v>
                </c:pt>
                <c:pt idx="31">
                  <c:v>-10</c:v>
                </c:pt>
                <c:pt idx="32">
                  <c:v>-10</c:v>
                </c:pt>
                <c:pt idx="33">
                  <c:v>-10</c:v>
                </c:pt>
                <c:pt idx="34">
                  <c:v>-10</c:v>
                </c:pt>
                <c:pt idx="35">
                  <c:v>-10</c:v>
                </c:pt>
                <c:pt idx="36">
                  <c:v>-10</c:v>
                </c:pt>
                <c:pt idx="37">
                  <c:v>-10</c:v>
                </c:pt>
                <c:pt idx="38">
                  <c:v>-10</c:v>
                </c:pt>
                <c:pt idx="39">
                  <c:v>1.19125064891767</c:v>
                </c:pt>
                <c:pt idx="40">
                  <c:v>1.16513018091126</c:v>
                </c:pt>
                <c:pt idx="41">
                  <c:v>1.1220194912225001</c:v>
                </c:pt>
                <c:pt idx="42">
                  <c:v>1.0625472307838499</c:v>
                </c:pt>
                <c:pt idx="43">
                  <c:v>0.98758063907238902</c:v>
                </c:pt>
                <c:pt idx="44">
                  <c:v>0.89821289780532199</c:v>
                </c:pt>
                <c:pt idx="45">
                  <c:v>0.79574718988895499</c:v>
                </c:pt>
                <c:pt idx="46">
                  <c:v>0.68167769607738704</c:v>
                </c:pt>
                <c:pt idx="47">
                  <c:v>0.55766780645252301</c:v>
                </c:pt>
                <c:pt idx="48">
                  <c:v>0.42552586445104301</c:v>
                </c:pt>
                <c:pt idx="49">
                  <c:v>0.287178797145069</c:v>
                </c:pt>
                <c:pt idx="50">
                  <c:v>0.14464401630638701</c:v>
                </c:pt>
                <c:pt idx="51">
                  <c:v>-9.1879628905111604E-16</c:v>
                </c:pt>
                <c:pt idx="52">
                  <c:v>-10</c:v>
                </c:pt>
                <c:pt idx="53">
                  <c:v>-10</c:v>
                </c:pt>
                <c:pt idx="54">
                  <c:v>-10</c:v>
                </c:pt>
                <c:pt idx="55">
                  <c:v>-10</c:v>
                </c:pt>
                <c:pt idx="56">
                  <c:v>-10</c:v>
                </c:pt>
                <c:pt idx="57">
                  <c:v>-10</c:v>
                </c:pt>
                <c:pt idx="58">
                  <c:v>-10</c:v>
                </c:pt>
                <c:pt idx="59">
                  <c:v>-10</c:v>
                </c:pt>
                <c:pt idx="60">
                  <c:v>-10</c:v>
                </c:pt>
                <c:pt idx="61">
                  <c:v>-10</c:v>
                </c:pt>
                <c:pt idx="62">
                  <c:v>-10</c:v>
                </c:pt>
                <c:pt idx="63">
                  <c:v>-10</c:v>
                </c:pt>
                <c:pt idx="64">
                  <c:v>-10</c:v>
                </c:pt>
                <c:pt idx="65">
                  <c:v>-10</c:v>
                </c:pt>
                <c:pt idx="66">
                  <c:v>-10</c:v>
                </c:pt>
                <c:pt idx="67">
                  <c:v>1.2980934380064599</c:v>
                </c:pt>
                <c:pt idx="68">
                  <c:v>1.2828744793039799</c:v>
                </c:pt>
                <c:pt idx="69">
                  <c:v>1.2526149902749899</c:v>
                </c:pt>
                <c:pt idx="70">
                  <c:v>1.20766973576183</c:v>
                </c:pt>
                <c:pt idx="71">
                  <c:v>1.14856565777983</c:v>
                </c:pt>
                <c:pt idx="72">
                  <c:v>1.07599569760396</c:v>
                </c:pt>
                <c:pt idx="73">
                  <c:v>0.99081067166592696</c:v>
                </c:pt>
                <c:pt idx="74">
                  <c:v>0.89400929650945005</c:v>
                </c:pt>
                <c:pt idx="75">
                  <c:v>0.78672647975189502</c:v>
                </c:pt>
                <c:pt idx="76">
                  <c:v>0.67022001433012901</c:v>
                </c:pt>
                <c:pt idx="77">
                  <c:v>0.54585583202834398</c:v>
                </c:pt>
                <c:pt idx="78">
                  <c:v>0.41509198917677498</c:v>
                </c:pt>
                <c:pt idx="79">
                  <c:v>0.27946157227433299</c:v>
                </c:pt>
                <c:pt idx="80">
                  <c:v>0.140554723951126</c:v>
                </c:pt>
                <c:pt idx="81">
                  <c:v>1.3139012447482801E-15</c:v>
                </c:pt>
                <c:pt idx="82">
                  <c:v>-10</c:v>
                </c:pt>
                <c:pt idx="83">
                  <c:v>-10</c:v>
                </c:pt>
                <c:pt idx="84">
                  <c:v>-10</c:v>
                </c:pt>
                <c:pt idx="85">
                  <c:v>-10</c:v>
                </c:pt>
                <c:pt idx="86">
                  <c:v>-10</c:v>
                </c:pt>
                <c:pt idx="87">
                  <c:v>-10</c:v>
                </c:pt>
                <c:pt idx="88">
                  <c:v>-10</c:v>
                </c:pt>
                <c:pt idx="89">
                  <c:v>-10</c:v>
                </c:pt>
                <c:pt idx="90">
                  <c:v>-10</c:v>
                </c:pt>
                <c:pt idx="91">
                  <c:v>-10</c:v>
                </c:pt>
                <c:pt idx="92">
                  <c:v>-10</c:v>
                </c:pt>
                <c:pt idx="93">
                  <c:v>-10</c:v>
                </c:pt>
                <c:pt idx="94">
                  <c:v>-10</c:v>
                </c:pt>
                <c:pt idx="95">
                  <c:v>-10</c:v>
                </c:pt>
                <c:pt idx="96">
                  <c:v>-10</c:v>
                </c:pt>
                <c:pt idx="97">
                  <c:v>-10</c:v>
                </c:pt>
                <c:pt idx="98">
                  <c:v>-10</c:v>
                </c:pt>
                <c:pt idx="99">
                  <c:v>1.3932586173410799</c:v>
                </c:pt>
                <c:pt idx="100">
                  <c:v>1.3730993925645201</c:v>
                </c:pt>
                <c:pt idx="101">
                  <c:v>1.3397164700250901</c:v>
                </c:pt>
                <c:pt idx="102">
                  <c:v>1.2934313455158</c:v>
                </c:pt>
                <c:pt idx="103">
                  <c:v>1.2346897700877</c:v>
                </c:pt>
                <c:pt idx="104">
                  <c:v>1.16405745722356</c:v>
                </c:pt>
                <c:pt idx="105">
                  <c:v>1.0822146347078301</c:v>
                </c:pt>
                <c:pt idx="106">
                  <c:v>0.98994949366116702</c:v>
                </c:pt>
                <c:pt idx="107">
                  <c:v>0.88815059782910399</c:v>
                </c:pt>
                <c:pt idx="108">
                  <c:v>0.77779832622744305</c:v>
                </c:pt>
                <c:pt idx="109">
                  <c:v>0.65995543155639702</c:v>
                </c:pt>
                <c:pt idx="110">
                  <c:v>0.53575680531112602</c:v>
                </c:pt>
                <c:pt idx="111">
                  <c:v>0.40639854815624699</c:v>
                </c:pt>
                <c:pt idx="112">
                  <c:v>0.27312645082258002</c:v>
                </c:pt>
                <c:pt idx="113">
                  <c:v>0.137223996461385</c:v>
                </c:pt>
                <c:pt idx="114">
                  <c:v>1.71520783687207E-16</c:v>
                </c:pt>
                <c:pt idx="115">
                  <c:v>-10</c:v>
                </c:pt>
                <c:pt idx="116">
                  <c:v>-10</c:v>
                </c:pt>
                <c:pt idx="117">
                  <c:v>-10</c:v>
                </c:pt>
                <c:pt idx="118">
                  <c:v>-10</c:v>
                </c:pt>
                <c:pt idx="119">
                  <c:v>-10</c:v>
                </c:pt>
                <c:pt idx="120">
                  <c:v>-10</c:v>
                </c:pt>
                <c:pt idx="121">
                  <c:v>-10</c:v>
                </c:pt>
                <c:pt idx="122">
                  <c:v>-10</c:v>
                </c:pt>
                <c:pt idx="123">
                  <c:v>-10</c:v>
                </c:pt>
                <c:pt idx="124">
                  <c:v>-10</c:v>
                </c:pt>
                <c:pt idx="125">
                  <c:v>-10</c:v>
                </c:pt>
                <c:pt idx="126">
                  <c:v>-10</c:v>
                </c:pt>
                <c:pt idx="127">
                  <c:v>-10</c:v>
                </c:pt>
                <c:pt idx="128">
                  <c:v>-10</c:v>
                </c:pt>
                <c:pt idx="129">
                  <c:v>-10</c:v>
                </c:pt>
                <c:pt idx="130">
                  <c:v>-10</c:v>
                </c:pt>
                <c:pt idx="131">
                  <c:v>-10</c:v>
                </c:pt>
                <c:pt idx="132">
                  <c:v>-10</c:v>
                </c:pt>
                <c:pt idx="133">
                  <c:v>-10</c:v>
                </c:pt>
                <c:pt idx="134">
                  <c:v>1.4864246426519001</c:v>
                </c:pt>
                <c:pt idx="135">
                  <c:v>1.4623918682727399</c:v>
                </c:pt>
                <c:pt idx="136">
                  <c:v>1.42658477444273</c:v>
                </c:pt>
                <c:pt idx="137">
                  <c:v>1.37929165882718</c:v>
                </c:pt>
                <c:pt idx="138">
                  <c:v>1.32089329778511</c:v>
                </c:pt>
                <c:pt idx="139">
                  <c:v>1.2518598805819501</c:v>
                </c:pt>
                <c:pt idx="140">
                  <c:v>1.17274722370205</c:v>
                </c:pt>
                <c:pt idx="141">
                  <c:v>1.0841922957410901</c:v>
                </c:pt>
                <c:pt idx="142">
                  <c:v>0.98690808890957005</c:v>
                </c:pt>
                <c:pt idx="143">
                  <c:v>0.88167787843871104</c:v>
                </c:pt>
                <c:pt idx="144">
                  <c:v>0.76934891610886003</c:v>
                </c:pt>
                <c:pt idx="145">
                  <c:v>0.65082560867633799</c:v>
                </c:pt>
                <c:pt idx="146">
                  <c:v>0.52706223612201597</c:v>
                </c:pt>
                <c:pt idx="147">
                  <c:v>0.39905526835001398</c:v>
                </c:pt>
                <c:pt idx="148">
                  <c:v>0.26783534219795702</c:v>
                </c:pt>
                <c:pt idx="149">
                  <c:v>0.13445896335515201</c:v>
                </c:pt>
                <c:pt idx="150">
                  <c:v>1.5160398977864801E-15</c:v>
                </c:pt>
                <c:pt idx="151">
                  <c:v>-10</c:v>
                </c:pt>
                <c:pt idx="152">
                  <c:v>-10</c:v>
                </c:pt>
                <c:pt idx="153">
                  <c:v>-10</c:v>
                </c:pt>
                <c:pt idx="154">
                  <c:v>-10</c:v>
                </c:pt>
                <c:pt idx="155">
                  <c:v>-10</c:v>
                </c:pt>
                <c:pt idx="156">
                  <c:v>-10</c:v>
                </c:pt>
                <c:pt idx="157">
                  <c:v>-10</c:v>
                </c:pt>
                <c:pt idx="158">
                  <c:v>-10</c:v>
                </c:pt>
                <c:pt idx="159">
                  <c:v>-10</c:v>
                </c:pt>
                <c:pt idx="160">
                  <c:v>-10</c:v>
                </c:pt>
                <c:pt idx="161">
                  <c:v>-10</c:v>
                </c:pt>
                <c:pt idx="162">
                  <c:v>-10</c:v>
                </c:pt>
                <c:pt idx="163">
                  <c:v>-10</c:v>
                </c:pt>
                <c:pt idx="164">
                  <c:v>-10</c:v>
                </c:pt>
                <c:pt idx="165">
                  <c:v>-10</c:v>
                </c:pt>
                <c:pt idx="166">
                  <c:v>-10</c:v>
                </c:pt>
                <c:pt idx="167">
                  <c:v>-10</c:v>
                </c:pt>
                <c:pt idx="168">
                  <c:v>-10</c:v>
                </c:pt>
                <c:pt idx="169">
                  <c:v>-10</c:v>
                </c:pt>
                <c:pt idx="170">
                  <c:v>-10</c:v>
                </c:pt>
                <c:pt idx="171">
                  <c:v>-10</c:v>
                </c:pt>
                <c:pt idx="172">
                  <c:v>1.58833419855689</c:v>
                </c:pt>
                <c:pt idx="173">
                  <c:v>1.56766504326763</c:v>
                </c:pt>
                <c:pt idx="174">
                  <c:v>1.5368289786102001</c:v>
                </c:pt>
                <c:pt idx="175">
                  <c:v>1.49602598829666</c:v>
                </c:pt>
                <c:pt idx="176">
                  <c:v>1.44552069537661</c:v>
                </c:pt>
                <c:pt idx="177">
                  <c:v>1.3856406460551001</c:v>
                </c:pt>
                <c:pt idx="178">
                  <c:v>1.31677418542985</c:v>
                </c:pt>
                <c:pt idx="179">
                  <c:v>1.23936793892425</c:v>
                </c:pt>
                <c:pt idx="180">
                  <c:v>1.1539239157501</c:v>
                </c:pt>
                <c:pt idx="181">
                  <c:v>1.0609962531852699</c:v>
                </c:pt>
                <c:pt idx="182">
                  <c:v>0.96118762278076797</c:v>
                </c:pt>
                <c:pt idx="183">
                  <c:v>0.85514532180448399</c:v>
                </c:pt>
                <c:pt idx="184">
                  <c:v>0.74355707527003101</c:v>
                </c:pt>
                <c:pt idx="185">
                  <c:v>0.62714657577612198</c:v>
                </c:pt>
                <c:pt idx="186">
                  <c:v>0.50666879008235699</c:v>
                </c:pt>
                <c:pt idx="187">
                  <c:v>0.38290506286009401</c:v>
                </c:pt>
                <c:pt idx="188">
                  <c:v>0.25665804937241798</c:v>
                </c:pt>
                <c:pt idx="189">
                  <c:v>0.12874650994676301</c:v>
                </c:pt>
                <c:pt idx="190">
                  <c:v>1.61710922430558E-15</c:v>
                </c:pt>
                <c:pt idx="191">
                  <c:v>-10</c:v>
                </c:pt>
                <c:pt idx="192">
                  <c:v>-10</c:v>
                </c:pt>
                <c:pt idx="193">
                  <c:v>-10</c:v>
                </c:pt>
                <c:pt idx="194">
                  <c:v>-10</c:v>
                </c:pt>
                <c:pt idx="195">
                  <c:v>-10</c:v>
                </c:pt>
                <c:pt idx="196">
                  <c:v>-10</c:v>
                </c:pt>
                <c:pt idx="197">
                  <c:v>-10</c:v>
                </c:pt>
                <c:pt idx="198">
                  <c:v>-10</c:v>
                </c:pt>
                <c:pt idx="199">
                  <c:v>-10</c:v>
                </c:pt>
                <c:pt idx="200">
                  <c:v>-10</c:v>
                </c:pt>
                <c:pt idx="201">
                  <c:v>-10</c:v>
                </c:pt>
                <c:pt idx="202">
                  <c:v>-10</c:v>
                </c:pt>
                <c:pt idx="203">
                  <c:v>-10</c:v>
                </c:pt>
                <c:pt idx="204">
                  <c:v>-10</c:v>
                </c:pt>
                <c:pt idx="205">
                  <c:v>-10</c:v>
                </c:pt>
                <c:pt idx="206">
                  <c:v>-10</c:v>
                </c:pt>
                <c:pt idx="207">
                  <c:v>-10</c:v>
                </c:pt>
                <c:pt idx="208">
                  <c:v>-10</c:v>
                </c:pt>
                <c:pt idx="209">
                  <c:v>-10</c:v>
                </c:pt>
                <c:pt idx="210">
                  <c:v>-10</c:v>
                </c:pt>
                <c:pt idx="211">
                  <c:v>-10</c:v>
                </c:pt>
                <c:pt idx="212">
                  <c:v>-10</c:v>
                </c:pt>
                <c:pt idx="213">
                  <c:v>1.69524645520801</c:v>
                </c:pt>
                <c:pt idx="214">
                  <c:v>1.6810124045827199</c:v>
                </c:pt>
                <c:pt idx="215">
                  <c:v>1.6573774507090999</c:v>
                </c:pt>
                <c:pt idx="216">
                  <c:v>1.62447376983644</c:v>
                </c:pt>
                <c:pt idx="217">
                  <c:v>1.58248537269515</c:v>
                </c:pt>
                <c:pt idx="218">
                  <c:v>1.5316470754341101</c:v>
                </c:pt>
                <c:pt idx="219">
                  <c:v>1.4722431864335499</c:v>
                </c:pt>
                <c:pt idx="220">
                  <c:v>1.40460591633719</c:v>
                </c:pt>
                <c:pt idx="221">
                  <c:v>1.3291135201956501</c:v>
                </c:pt>
                <c:pt idx="222">
                  <c:v>1.2461881821106999</c:v>
                </c:pt>
                <c:pt idx="223">
                  <c:v>1.15629365421056</c:v>
                </c:pt>
                <c:pt idx="224">
                  <c:v>1.05993266315985</c:v>
                </c:pt>
                <c:pt idx="225">
                  <c:v>0.95764409870815703</c:v>
                </c:pt>
                <c:pt idx="226">
                  <c:v>0.85</c:v>
                </c:pt>
                <c:pt idx="227">
                  <c:v>0.73760235649984895</c:v>
                </c:pt>
                <c:pt idx="228">
                  <c:v>0.62107974142287103</c:v>
                </c:pt>
                <c:pt idx="229">
                  <c:v>0.50108379649853696</c:v>
                </c:pt>
                <c:pt idx="230">
                  <c:v>0.37828558772573501</c:v>
                </c:pt>
                <c:pt idx="231">
                  <c:v>0.25337185249949701</c:v>
                </c:pt>
                <c:pt idx="232">
                  <c:v>0.12704115909692201</c:v>
                </c:pt>
                <c:pt idx="233">
                  <c:v>9.6322689407957193E-16</c:v>
                </c:pt>
                <c:pt idx="234">
                  <c:v>-10</c:v>
                </c:pt>
                <c:pt idx="235">
                  <c:v>-10</c:v>
                </c:pt>
                <c:pt idx="236">
                  <c:v>-10</c:v>
                </c:pt>
                <c:pt idx="237">
                  <c:v>-10</c:v>
                </c:pt>
                <c:pt idx="238">
                  <c:v>-10</c:v>
                </c:pt>
                <c:pt idx="239">
                  <c:v>-10</c:v>
                </c:pt>
                <c:pt idx="240">
                  <c:v>-10</c:v>
                </c:pt>
                <c:pt idx="241">
                  <c:v>-10</c:v>
                </c:pt>
                <c:pt idx="242">
                  <c:v>-10</c:v>
                </c:pt>
                <c:pt idx="243">
                  <c:v>-10</c:v>
                </c:pt>
                <c:pt idx="244">
                  <c:v>-10</c:v>
                </c:pt>
                <c:pt idx="245">
                  <c:v>-10</c:v>
                </c:pt>
                <c:pt idx="246">
                  <c:v>-10</c:v>
                </c:pt>
                <c:pt idx="247">
                  <c:v>-10</c:v>
                </c:pt>
                <c:pt idx="248">
                  <c:v>-10</c:v>
                </c:pt>
                <c:pt idx="249">
                  <c:v>-10</c:v>
                </c:pt>
                <c:pt idx="250">
                  <c:v>-10</c:v>
                </c:pt>
                <c:pt idx="251">
                  <c:v>-10</c:v>
                </c:pt>
                <c:pt idx="252">
                  <c:v>-10</c:v>
                </c:pt>
                <c:pt idx="253">
                  <c:v>-10</c:v>
                </c:pt>
                <c:pt idx="254">
                  <c:v>-10</c:v>
                </c:pt>
                <c:pt idx="255">
                  <c:v>-10</c:v>
                </c:pt>
                <c:pt idx="256">
                  <c:v>-10</c:v>
                </c:pt>
                <c:pt idx="257">
                  <c:v>-10</c:v>
                </c:pt>
                <c:pt idx="258">
                  <c:v>1.7901394116628899</c:v>
                </c:pt>
                <c:pt idx="259">
                  <c:v>1.77265395542198</c:v>
                </c:pt>
                <c:pt idx="260">
                  <c:v>1.74653230729679</c:v>
                </c:pt>
                <c:pt idx="261">
                  <c:v>1.7119017293312799</c:v>
                </c:pt>
                <c:pt idx="262">
                  <c:v>1.66893093822022</c:v>
                </c:pt>
                <c:pt idx="263">
                  <c:v>1.6178292833385</c:v>
                </c:pt>
                <c:pt idx="264">
                  <c:v>1.55884572681199</c:v>
                </c:pt>
                <c:pt idx="265">
                  <c:v>1.4922676305990801</c:v>
                </c:pt>
                <c:pt idx="266">
                  <c:v>1.4184193564920999</c:v>
                </c:pt>
                <c:pt idx="267">
                  <c:v>1.3376606858593101</c:v>
                </c:pt>
                <c:pt idx="268">
                  <c:v>1.2503850668262</c:v>
                </c:pt>
                <c:pt idx="269">
                  <c:v>1.15701769743577</c:v>
                </c:pt>
                <c:pt idx="270">
                  <c:v>1.0580134541264501</c:v>
                </c:pt>
                <c:pt idx="271">
                  <c:v>0.953854675619769</c:v>
                </c:pt>
                <c:pt idx="272">
                  <c:v>0.84504881301460399</c:v>
                </c:pt>
                <c:pt idx="273">
                  <c:v>0.73212595753644005</c:v>
                </c:pt>
                <c:pt idx="274">
                  <c:v>0.61563625798620403</c:v>
                </c:pt>
                <c:pt idx="275">
                  <c:v>0.49614724047059899</c:v>
                </c:pt>
                <c:pt idx="276">
                  <c:v>0.37424104347196702</c:v>
                </c:pt>
                <c:pt idx="277">
                  <c:v>0.25051158172811799</c:v>
                </c:pt>
                <c:pt idx="278">
                  <c:v>0.12556165273942599</c:v>
                </c:pt>
                <c:pt idx="279">
                  <c:v>2.20526721883552E-16</c:v>
                </c:pt>
                <c:pt idx="280">
                  <c:v>-10</c:v>
                </c:pt>
                <c:pt idx="281">
                  <c:v>-10</c:v>
                </c:pt>
                <c:pt idx="282">
                  <c:v>-10</c:v>
                </c:pt>
                <c:pt idx="283">
                  <c:v>-10</c:v>
                </c:pt>
                <c:pt idx="284">
                  <c:v>-10</c:v>
                </c:pt>
                <c:pt idx="285">
                  <c:v>-10</c:v>
                </c:pt>
                <c:pt idx="286">
                  <c:v>-10</c:v>
                </c:pt>
                <c:pt idx="287">
                  <c:v>-10</c:v>
                </c:pt>
                <c:pt idx="288">
                  <c:v>-10</c:v>
                </c:pt>
                <c:pt idx="289">
                  <c:v>-10</c:v>
                </c:pt>
                <c:pt idx="290">
                  <c:v>-10</c:v>
                </c:pt>
                <c:pt idx="291">
                  <c:v>-10</c:v>
                </c:pt>
                <c:pt idx="292">
                  <c:v>-10</c:v>
                </c:pt>
                <c:pt idx="293">
                  <c:v>-10</c:v>
                </c:pt>
                <c:pt idx="294">
                  <c:v>-10</c:v>
                </c:pt>
                <c:pt idx="295">
                  <c:v>-10</c:v>
                </c:pt>
                <c:pt idx="296">
                  <c:v>-10</c:v>
                </c:pt>
                <c:pt idx="297">
                  <c:v>-10</c:v>
                </c:pt>
                <c:pt idx="298">
                  <c:v>-10</c:v>
                </c:pt>
                <c:pt idx="299">
                  <c:v>-10</c:v>
                </c:pt>
                <c:pt idx="300">
                  <c:v>-10</c:v>
                </c:pt>
                <c:pt idx="301">
                  <c:v>-10</c:v>
                </c:pt>
                <c:pt idx="302">
                  <c:v>-10</c:v>
                </c:pt>
                <c:pt idx="303">
                  <c:v>-10</c:v>
                </c:pt>
                <c:pt idx="304">
                  <c:v>-10</c:v>
                </c:pt>
                <c:pt idx="305">
                  <c:v>1.8959319541533499</c:v>
                </c:pt>
                <c:pt idx="306">
                  <c:v>1.8837452366102401</c:v>
                </c:pt>
                <c:pt idx="307">
                  <c:v>1.8634920327661399</c:v>
                </c:pt>
                <c:pt idx="308">
                  <c:v>1.8352590699492299</c:v>
                </c:pt>
                <c:pt idx="309">
                  <c:v>1.7991672460407</c:v>
                </c:pt>
                <c:pt idx="310">
                  <c:v>1.7553711117714501</c:v>
                </c:pt>
                <c:pt idx="311">
                  <c:v>1.7040582089121099</c:v>
                </c:pt>
                <c:pt idx="312">
                  <c:v>1.64544826719043</c:v>
                </c:pt>
                <c:pt idx="313">
                  <c:v>1.57979226337484</c:v>
                </c:pt>
                <c:pt idx="314">
                  <c:v>1.50737134655335</c:v>
                </c:pt>
                <c:pt idx="315">
                  <c:v>1.4284956342100601</c:v>
                </c:pt>
                <c:pt idx="316">
                  <c:v>1.3435028842544401</c:v>
                </c:pt>
                <c:pt idx="317">
                  <c:v>1.25275704869013</c:v>
                </c:pt>
                <c:pt idx="318">
                  <c:v>1.15664671511657</c:v>
                </c:pt>
                <c:pt idx="319">
                  <c:v>1.0555834427372399</c:v>
                </c:pt>
                <c:pt idx="320">
                  <c:v>0.95</c:v>
                </c:pt>
                <c:pt idx="321">
                  <c:v>0.84034851141610301</c:v>
                </c:pt>
                <c:pt idx="322">
                  <c:v>0.72709852149367105</c:v>
                </c:pt>
                <c:pt idx="323">
                  <c:v>0.61073498407600801</c:v>
                </c:pt>
                <c:pt idx="324">
                  <c:v>0.49175618569479002</c:v>
                </c:pt>
                <c:pt idx="325">
                  <c:v>0.37067161183064501</c:v>
                </c:pt>
                <c:pt idx="326">
                  <c:v>0.247999765218098</c:v>
                </c:pt>
                <c:pt idx="327">
                  <c:v>0.12426594553727199</c:v>
                </c:pt>
                <c:pt idx="328">
                  <c:v>2.32778206432638E-16</c:v>
                </c:pt>
                <c:pt idx="329">
                  <c:v>-10</c:v>
                </c:pt>
                <c:pt idx="330">
                  <c:v>-10</c:v>
                </c:pt>
                <c:pt idx="331">
                  <c:v>-10</c:v>
                </c:pt>
                <c:pt idx="332">
                  <c:v>-10</c:v>
                </c:pt>
                <c:pt idx="333">
                  <c:v>-10</c:v>
                </c:pt>
                <c:pt idx="334">
                  <c:v>-10</c:v>
                </c:pt>
                <c:pt idx="335">
                  <c:v>-10</c:v>
                </c:pt>
                <c:pt idx="336">
                  <c:v>-10</c:v>
                </c:pt>
                <c:pt idx="337">
                  <c:v>-10</c:v>
                </c:pt>
                <c:pt idx="338">
                  <c:v>-10</c:v>
                </c:pt>
                <c:pt idx="339">
                  <c:v>-10</c:v>
                </c:pt>
                <c:pt idx="340">
                  <c:v>-10</c:v>
                </c:pt>
                <c:pt idx="341">
                  <c:v>-10</c:v>
                </c:pt>
                <c:pt idx="342">
                  <c:v>-10</c:v>
                </c:pt>
                <c:pt idx="343">
                  <c:v>-10</c:v>
                </c:pt>
                <c:pt idx="344">
                  <c:v>-10</c:v>
                </c:pt>
                <c:pt idx="345">
                  <c:v>-10</c:v>
                </c:pt>
                <c:pt idx="346">
                  <c:v>-10</c:v>
                </c:pt>
                <c:pt idx="347">
                  <c:v>-10</c:v>
                </c:pt>
                <c:pt idx="348">
                  <c:v>-10</c:v>
                </c:pt>
                <c:pt idx="349">
                  <c:v>-10</c:v>
                </c:pt>
                <c:pt idx="350">
                  <c:v>-10</c:v>
                </c:pt>
                <c:pt idx="351">
                  <c:v>-10</c:v>
                </c:pt>
                <c:pt idx="352">
                  <c:v>-10</c:v>
                </c:pt>
                <c:pt idx="353">
                  <c:v>-10</c:v>
                </c:pt>
                <c:pt idx="354">
                  <c:v>-10</c:v>
                </c:pt>
                <c:pt idx="355">
                  <c:v>1.99905143942673</c:v>
                </c:pt>
                <c:pt idx="356">
                  <c:v>1.99146835259007</c:v>
                </c:pt>
                <c:pt idx="357">
                  <c:v>1.9763309441625201</c:v>
                </c:pt>
                <c:pt idx="358">
                  <c:v>1.9536966355192</c:v>
                </c:pt>
                <c:pt idx="359">
                  <c:v>1.9236512863456401</c:v>
                </c:pt>
                <c:pt idx="360">
                  <c:v>1.88630886894256</c:v>
                </c:pt>
                <c:pt idx="361">
                  <c:v>1.84181103588991</c:v>
                </c:pt>
                <c:pt idx="362">
                  <c:v>1.79032658271012</c:v>
                </c:pt>
                <c:pt idx="363">
                  <c:v>1.7320508075688801</c:v>
                </c:pt>
                <c:pt idx="364">
                  <c:v>1.6672047704422399</c:v>
                </c:pt>
                <c:pt idx="365">
                  <c:v>1.5960344545604801</c:v>
                </c:pt>
                <c:pt idx="366">
                  <c:v>1.51880983330941</c:v>
                </c:pt>
                <c:pt idx="367">
                  <c:v>1.4358238461288799</c:v>
                </c:pt>
                <c:pt idx="368">
                  <c:v>1.34739128729311</c:v>
                </c:pt>
                <c:pt idx="369">
                  <c:v>1.25384761178821</c:v>
                </c:pt>
                <c:pt idx="370">
                  <c:v>1.1555476628165</c:v>
                </c:pt>
                <c:pt idx="371">
                  <c:v>1.0528643257547099</c:v>
                </c:pt>
                <c:pt idx="372">
                  <c:v>0.94618711367202002</c:v>
                </c:pt>
                <c:pt idx="373">
                  <c:v>0.83592068977356604</c:v>
                </c:pt>
                <c:pt idx="374">
                  <c:v>0.72248333237430495</c:v>
                </c:pt>
                <c:pt idx="375">
                  <c:v>0.60630534822608595</c:v>
                </c:pt>
                <c:pt idx="376">
                  <c:v>0.48782744021675301</c:v>
                </c:pt>
                <c:pt idx="377">
                  <c:v>0.36749903563313902</c:v>
                </c:pt>
                <c:pt idx="378">
                  <c:v>0.24577658132942701</c:v>
                </c:pt>
                <c:pt idx="379">
                  <c:v>0.123121812267884</c:v>
                </c:pt>
                <c:pt idx="380">
                  <c:v>-1.53132714841853E-15</c:v>
                </c:pt>
                <c:pt idx="381">
                  <c:v>-10</c:v>
                </c:pt>
                <c:pt idx="382">
                  <c:v>-10</c:v>
                </c:pt>
                <c:pt idx="383">
                  <c:v>-10</c:v>
                </c:pt>
                <c:pt idx="384">
                  <c:v>-10</c:v>
                </c:pt>
                <c:pt idx="385">
                  <c:v>-10</c:v>
                </c:pt>
                <c:pt idx="386">
                  <c:v>-10</c:v>
                </c:pt>
                <c:pt idx="387">
                  <c:v>-10</c:v>
                </c:pt>
                <c:pt idx="388">
                  <c:v>-10</c:v>
                </c:pt>
                <c:pt idx="389">
                  <c:v>-10</c:v>
                </c:pt>
                <c:pt idx="390">
                  <c:v>-10</c:v>
                </c:pt>
                <c:pt idx="391">
                  <c:v>-10</c:v>
                </c:pt>
                <c:pt idx="392">
                  <c:v>-10</c:v>
                </c:pt>
                <c:pt idx="393">
                  <c:v>-10</c:v>
                </c:pt>
                <c:pt idx="394">
                  <c:v>-10</c:v>
                </c:pt>
                <c:pt idx="395">
                  <c:v>-10</c:v>
                </c:pt>
                <c:pt idx="396">
                  <c:v>-10</c:v>
                </c:pt>
                <c:pt idx="397">
                  <c:v>-10</c:v>
                </c:pt>
                <c:pt idx="398">
                  <c:v>-10</c:v>
                </c:pt>
                <c:pt idx="399">
                  <c:v>-10</c:v>
                </c:pt>
                <c:pt idx="400">
                  <c:v>-10</c:v>
                </c:pt>
                <c:pt idx="401">
                  <c:v>-10</c:v>
                </c:pt>
                <c:pt idx="402">
                  <c:v>-10</c:v>
                </c:pt>
                <c:pt idx="403">
                  <c:v>-10</c:v>
                </c:pt>
                <c:pt idx="404">
                  <c:v>-10</c:v>
                </c:pt>
                <c:pt idx="405">
                  <c:v>-10</c:v>
                </c:pt>
                <c:pt idx="406">
                  <c:v>-10</c:v>
                </c:pt>
                <c:pt idx="407">
                  <c:v>-10</c:v>
                </c:pt>
                <c:pt idx="408">
                  <c:v>-10</c:v>
                </c:pt>
                <c:pt idx="409">
                  <c:v>2.0917046694919601</c:v>
                </c:pt>
                <c:pt idx="410">
                  <c:v>2.0769843933765499</c:v>
                </c:pt>
                <c:pt idx="411">
                  <c:v>2.0549686338289601</c:v>
                </c:pt>
                <c:pt idx="412">
                  <c:v>2.0257347220075501</c:v>
                </c:pt>
                <c:pt idx="413">
                  <c:v>1.9893853430938</c:v>
                </c:pt>
                <c:pt idx="414">
                  <c:v>1.94604817560685</c:v>
                </c:pt>
                <c:pt idx="415">
                  <c:v>1.89587544292806</c:v>
                </c:pt>
                <c:pt idx="416">
                  <c:v>1.83904337861084</c:v>
                </c:pt>
                <c:pt idx="417">
                  <c:v>1.77575160735384</c:v>
                </c:pt>
                <c:pt idx="418">
                  <c:v>1.70622244381193</c:v>
                </c:pt>
                <c:pt idx="419">
                  <c:v>1.6307001117078901</c:v>
                </c:pt>
                <c:pt idx="420">
                  <c:v>1.54944988598763</c:v>
                </c:pt>
                <c:pt idx="421">
                  <c:v>1.4627571610323</c:v>
                </c:pt>
                <c:pt idx="422">
                  <c:v>1.3709264482001</c:v>
                </c:pt>
                <c:pt idx="423">
                  <c:v>1.27428030621905</c:v>
                </c:pt>
                <c:pt idx="424">
                  <c:v>1.1731582081876799</c:v>
                </c:pt>
                <c:pt idx="425">
                  <c:v>1.0679153491633699</c:v>
                </c:pt>
                <c:pt idx="426">
                  <c:v>0.95892139852680403</c:v>
                </c:pt>
                <c:pt idx="427">
                  <c:v>0.84655920150474795</c:v>
                </c:pt>
                <c:pt idx="428">
                  <c:v>0.73122343441224402</c:v>
                </c:pt>
                <c:pt idx="429">
                  <c:v>0.61331921833765701</c:v>
                </c:pt>
                <c:pt idx="430">
                  <c:v>0.49326069614007301</c:v>
                </c:pt>
                <c:pt idx="431">
                  <c:v>0.37146957775741102</c:v>
                </c:pt>
                <c:pt idx="432">
                  <c:v>0.24837365893487701</c:v>
                </c:pt>
                <c:pt idx="433">
                  <c:v>0.124405318576808</c:v>
                </c:pt>
                <c:pt idx="434">
                  <c:v>8.6505672416969993E-15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B27-41DF-A2F9-3DC74CC82B2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yREP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BCB0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3-75C9-4436-B2DB-8D07B2637E55}"/>
              </c:ext>
            </c:extLst>
          </c:dPt>
          <c:dPt>
            <c:idx val="10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F-1B27-41DF-A2F9-3DC74CC82B29}"/>
              </c:ext>
            </c:extLst>
          </c:dPt>
          <c:dPt>
            <c:idx val="11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B-1B27-41DF-A2F9-3DC74CC82B29}"/>
              </c:ext>
            </c:extLst>
          </c:dPt>
          <c:dPt>
            <c:idx val="12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1B27-41DF-A2F9-3DC74CC82B29}"/>
              </c:ext>
            </c:extLst>
          </c:dPt>
          <c:dPt>
            <c:idx val="25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4-75C9-4436-B2DB-8D07B2637E55}"/>
              </c:ext>
            </c:extLst>
          </c:dPt>
          <c:dPt>
            <c:idx val="36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0-1B27-41DF-A2F9-3DC74CC82B29}"/>
              </c:ext>
            </c:extLst>
          </c:dPt>
          <c:dPt>
            <c:idx val="37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C-1B27-41DF-A2F9-3DC74CC82B29}"/>
              </c:ext>
            </c:extLst>
          </c:dPt>
          <c:dPt>
            <c:idx val="38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A-1B27-41DF-A2F9-3DC74CC82B29}"/>
              </c:ext>
            </c:extLst>
          </c:dPt>
          <c:dPt>
            <c:idx val="64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C-1B27-41DF-A2F9-3DC74CC82B29}"/>
              </c:ext>
            </c:extLst>
          </c:dPt>
          <c:dPt>
            <c:idx val="65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1-1B27-41DF-A2F9-3DC74CC82B29}"/>
              </c:ext>
            </c:extLst>
          </c:dPt>
          <c:dPt>
            <c:idx val="66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D-1B27-41DF-A2F9-3DC74CC82B29}"/>
              </c:ext>
            </c:extLst>
          </c:dPt>
          <c:dPt>
            <c:idx val="95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D-1B27-41DF-A2F9-3DC74CC82B29}"/>
              </c:ext>
            </c:extLst>
          </c:dPt>
          <c:dPt>
            <c:idx val="96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B-1B27-41DF-A2F9-3DC74CC82B29}"/>
              </c:ext>
            </c:extLst>
          </c:dPt>
          <c:dPt>
            <c:idx val="97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2-1B27-41DF-A2F9-3DC74CC82B29}"/>
              </c:ext>
            </c:extLst>
          </c:dPt>
          <c:dPt>
            <c:idx val="98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2E-1B27-41DF-A2F9-3DC74CC82B29}"/>
              </c:ext>
            </c:extLst>
          </c:dPt>
          <c:dPt>
            <c:idx val="129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F-8A92-4AD8-A023-E27B30439757}"/>
              </c:ext>
            </c:extLst>
          </c:dPt>
          <c:dPt>
            <c:idx val="130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9-1B27-41DF-A2F9-3DC74CC82B29}"/>
              </c:ext>
            </c:extLst>
          </c:dPt>
          <c:dPt>
            <c:idx val="131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A-1B27-41DF-A2F9-3DC74CC82B29}"/>
              </c:ext>
            </c:extLst>
          </c:dPt>
          <c:dPt>
            <c:idx val="132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3-1B27-41DF-A2F9-3DC74CC82B29}"/>
              </c:ext>
            </c:extLst>
          </c:dPt>
          <c:dPt>
            <c:idx val="167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E-1B27-41DF-A2F9-3DC74CC82B29}"/>
              </c:ext>
            </c:extLst>
          </c:dPt>
          <c:dPt>
            <c:idx val="168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8-1B27-41DF-A2F9-3DC74CC82B29}"/>
              </c:ext>
            </c:extLst>
          </c:dPt>
          <c:dPt>
            <c:idx val="169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9-1B27-41DF-A2F9-3DC74CC82B29}"/>
              </c:ext>
            </c:extLst>
          </c:dPt>
          <c:dPt>
            <c:idx val="170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4-1B27-41DF-A2F9-3DC74CC82B29}"/>
              </c:ext>
            </c:extLst>
          </c:dPt>
          <c:dPt>
            <c:idx val="208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50-8A92-4AD8-A023-E27B30439757}"/>
              </c:ext>
            </c:extLst>
          </c:dPt>
          <c:dPt>
            <c:idx val="209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A-1B27-41DF-A2F9-3DC74CC82B29}"/>
              </c:ext>
            </c:extLst>
          </c:dPt>
          <c:dPt>
            <c:idx val="210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3-1B27-41DF-A2F9-3DC74CC82B29}"/>
              </c:ext>
            </c:extLst>
          </c:dPt>
          <c:dPt>
            <c:idx val="211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8-1B27-41DF-A2F9-3DC74CC82B29}"/>
              </c:ext>
            </c:extLst>
          </c:dPt>
          <c:dPt>
            <c:idx val="212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5-1B27-41DF-A2F9-3DC74CC82B29}"/>
              </c:ext>
            </c:extLst>
          </c:dPt>
          <c:dPt>
            <c:idx val="253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F-1B27-41DF-A2F9-3DC74CC82B29}"/>
              </c:ext>
            </c:extLst>
          </c:dPt>
          <c:dPt>
            <c:idx val="254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7-1B27-41DF-A2F9-3DC74CC82B29}"/>
              </c:ext>
            </c:extLst>
          </c:dPt>
          <c:dPt>
            <c:idx val="255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2-1B27-41DF-A2F9-3DC74CC82B29}"/>
              </c:ext>
            </c:extLst>
          </c:dPt>
          <c:dPt>
            <c:idx val="256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7-1B27-41DF-A2F9-3DC74CC82B29}"/>
              </c:ext>
            </c:extLst>
          </c:dPt>
          <c:dPt>
            <c:idx val="301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B-1B27-41DF-A2F9-3DC74CC82B29}"/>
              </c:ext>
            </c:extLst>
          </c:dPt>
          <c:dPt>
            <c:idx val="302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4-1B27-41DF-A2F9-3DC74CC82B29}"/>
              </c:ext>
            </c:extLst>
          </c:dPt>
          <c:dPt>
            <c:idx val="303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1-1B27-41DF-A2F9-3DC74CC82B29}"/>
              </c:ext>
            </c:extLst>
          </c:dPt>
          <c:dPt>
            <c:idx val="304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6-1B27-41DF-A2F9-3DC74CC82B29}"/>
              </c:ext>
            </c:extLst>
          </c:dPt>
          <c:dPt>
            <c:idx val="351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D-84CD-473C-9BE7-5558480DF951}"/>
              </c:ext>
            </c:extLst>
          </c:dPt>
          <c:dPt>
            <c:idx val="352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6-1B27-41DF-A2F9-3DC74CC82B29}"/>
              </c:ext>
            </c:extLst>
          </c:dPt>
          <c:dPt>
            <c:idx val="353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0-1B27-41DF-A2F9-3DC74CC82B29}"/>
              </c:ext>
            </c:extLst>
          </c:dPt>
          <c:dPt>
            <c:idx val="354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E-1B27-41DF-A2F9-3DC74CC82B29}"/>
              </c:ext>
            </c:extLst>
          </c:dPt>
          <c:dPt>
            <c:idx val="404"/>
            <c:marker>
              <c:symbol val="circle"/>
              <c:size val="5"/>
              <c:spPr>
                <a:solidFill>
                  <a:srgbClr val="FFBCB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E-8A92-4AD8-A023-E27B30439757}"/>
              </c:ext>
            </c:extLst>
          </c:dPt>
          <c:dPt>
            <c:idx val="405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45-1B27-41DF-A2F9-3DC74CC82B29}"/>
              </c:ext>
            </c:extLst>
          </c:dPt>
          <c:dPt>
            <c:idx val="406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F-1B27-41DF-A2F9-3DC74CC82B29}"/>
              </c:ext>
            </c:extLst>
          </c:dPt>
          <c:dPt>
            <c:idx val="407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D-1B27-41DF-A2F9-3DC74CC82B29}"/>
              </c:ext>
            </c:extLst>
          </c:dPt>
          <c:dPt>
            <c:idx val="408"/>
            <c:marker>
              <c:symbol val="circle"/>
              <c:size val="5"/>
              <c:spPr>
                <a:solidFill>
                  <a:srgbClr val="FF0000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3C-1B27-41DF-A2F9-3DC74CC82B29}"/>
              </c:ext>
            </c:extLst>
          </c:dPt>
          <c:xVal>
            <c:numRef>
              <c:f>Sheet1!$A$2:$A$436</c:f>
              <c:numCache>
                <c:formatCode>General</c:formatCode>
                <c:ptCount val="435"/>
                <c:pt idx="0">
                  <c:v>1.1000000000000001</c:v>
                </c:pt>
                <c:pt idx="1">
                  <c:v>1.0905893475111914</c:v>
                </c:pt>
                <c:pt idx="2">
                  <c:v>1.0625184089179753</c:v>
                </c:pt>
                <c:pt idx="3">
                  <c:v>1.0162674857624154</c:v>
                </c:pt>
                <c:pt idx="4">
                  <c:v>0.95262794416288266</c:v>
                </c:pt>
                <c:pt idx="5">
                  <c:v>0.87268867432035879</c:v>
                </c:pt>
                <c:pt idx="6">
                  <c:v>0.77781745930520241</c:v>
                </c:pt>
                <c:pt idx="7">
                  <c:v>0.66963757190959272</c:v>
                </c:pt>
                <c:pt idx="8">
                  <c:v>0.55000000000000016</c:v>
                </c:pt>
                <c:pt idx="9">
                  <c:v>0.42095177560159885</c:v>
                </c:pt>
                <c:pt idx="10">
                  <c:v>0.28470094961277281</c:v>
                </c:pt>
                <c:pt idx="11">
                  <c:v>0.14357881144205689</c:v>
                </c:pt>
                <c:pt idx="12">
                  <c:v>6.7383165019974101E-17</c:v>
                </c:pt>
                <c:pt idx="13">
                  <c:v>-0.14357881144205653</c:v>
                </c:pt>
                <c:pt idx="14">
                  <c:v>-0.28470094961277298</c:v>
                </c:pt>
                <c:pt idx="15">
                  <c:v>-0.42095177560159874</c:v>
                </c:pt>
                <c:pt idx="16">
                  <c:v>-0.54999999999999982</c:v>
                </c:pt>
                <c:pt idx="17">
                  <c:v>-0.66963757190959272</c:v>
                </c:pt>
                <c:pt idx="18">
                  <c:v>-0.7778174593052023</c:v>
                </c:pt>
                <c:pt idx="19">
                  <c:v>-0.87268867432035868</c:v>
                </c:pt>
                <c:pt idx="20">
                  <c:v>-0.95262794416288266</c:v>
                </c:pt>
                <c:pt idx="21">
                  <c:v>-1.0162674857624154</c:v>
                </c:pt>
                <c:pt idx="22">
                  <c:v>-1.0625184089179751</c:v>
                </c:pt>
                <c:pt idx="23">
                  <c:v>-1.0905893475111914</c:v>
                </c:pt>
                <c:pt idx="24">
                  <c:v>-1.1000000000000001</c:v>
                </c:pt>
                <c:pt idx="25">
                  <c:v>1.2000000000000002</c:v>
                </c:pt>
                <c:pt idx="26">
                  <c:v>1.1912506489176649</c:v>
                </c:pt>
                <c:pt idx="27">
                  <c:v>1.1651301809112626</c:v>
                </c:pt>
                <c:pt idx="28">
                  <c:v>1.1220194912224979</c:v>
                </c:pt>
                <c:pt idx="29">
                  <c:v>1.0625472307838522</c:v>
                </c:pt>
                <c:pt idx="30">
                  <c:v>0.98758063907238791</c:v>
                </c:pt>
                <c:pt idx="31">
                  <c:v>0.89821289780532154</c:v>
                </c:pt>
                <c:pt idx="32">
                  <c:v>0.79574718988895443</c:v>
                </c:pt>
                <c:pt idx="33">
                  <c:v>0.68167769607738737</c:v>
                </c:pt>
                <c:pt idx="34">
                  <c:v>0.55766780645252267</c:v>
                </c:pt>
                <c:pt idx="35">
                  <c:v>0.42552586445104329</c:v>
                </c:pt>
                <c:pt idx="36">
                  <c:v>0.28717879714506994</c:v>
                </c:pt>
                <c:pt idx="37">
                  <c:v>0.14464401630638815</c:v>
                </c:pt>
                <c:pt idx="38">
                  <c:v>6.0641595911459242E-16</c:v>
                </c:pt>
                <c:pt idx="39">
                  <c:v>-0.14464401630638721</c:v>
                </c:pt>
                <c:pt idx="40">
                  <c:v>-0.28717879714506878</c:v>
                </c:pt>
                <c:pt idx="41">
                  <c:v>-0.42552586445104212</c:v>
                </c:pt>
                <c:pt idx="42">
                  <c:v>-0.55766780645252134</c:v>
                </c:pt>
                <c:pt idx="43">
                  <c:v>-0.68167769607738604</c:v>
                </c:pt>
                <c:pt idx="44">
                  <c:v>-0.79574718988895365</c:v>
                </c:pt>
                <c:pt idx="45">
                  <c:v>-0.89821289780532076</c:v>
                </c:pt>
                <c:pt idx="46">
                  <c:v>-0.98758063907238747</c:v>
                </c:pt>
                <c:pt idx="47">
                  <c:v>-1.0625472307838517</c:v>
                </c:pt>
                <c:pt idx="48">
                  <c:v>-1.1220194912224979</c:v>
                </c:pt>
                <c:pt idx="49">
                  <c:v>-1.1651301809112626</c:v>
                </c:pt>
                <c:pt idx="50">
                  <c:v>-1.1912506489176651</c:v>
                </c:pt>
                <c:pt idx="51">
                  <c:v>-1.2000000000000002</c:v>
                </c:pt>
                <c:pt idx="52">
                  <c:v>1.3000000000000003</c:v>
                </c:pt>
                <c:pt idx="53">
                  <c:v>1.2923793443006677</c:v>
                </c:pt>
                <c:pt idx="54">
                  <c:v>1.2696067224231129</c:v>
                </c:pt>
                <c:pt idx="55">
                  <c:v>1.2319491225376435</c:v>
                </c:pt>
                <c:pt idx="56">
                  <c:v>1.1798480455722444</c:v>
                </c:pt>
                <c:pt idx="57">
                  <c:v>1.1139143290178664</c:v>
                </c:pt>
                <c:pt idx="58">
                  <c:v>1.0349209854173371</c:v>
                </c:pt>
                <c:pt idx="59">
                  <c:v>0.94379413950007029</c:v>
                </c:pt>
                <c:pt idx="60">
                  <c:v>0.84160217021637629</c:v>
                </c:pt>
                <c:pt idx="61">
                  <c:v>0.72954318497109738</c:v>
                </c:pt>
                <c:pt idx="62">
                  <c:v>0.60893097290972764</c:v>
                </c:pt>
                <c:pt idx="63">
                  <c:v>0.48117960194188902</c:v>
                </c:pt>
                <c:pt idx="64">
                  <c:v>0.34778684008798733</c:v>
                </c:pt>
                <c:pt idx="65">
                  <c:v>0.21031659551859433</c:v>
                </c:pt>
                <c:pt idx="66">
                  <c:v>7.0380581161042913E-2</c:v>
                </c:pt>
                <c:pt idx="67">
                  <c:v>-7.0380581161042746E-2</c:v>
                </c:pt>
                <c:pt idx="68">
                  <c:v>-0.2103165955185945</c:v>
                </c:pt>
                <c:pt idx="69">
                  <c:v>-0.34778684008798721</c:v>
                </c:pt>
                <c:pt idx="70">
                  <c:v>-0.48117960194188908</c:v>
                </c:pt>
                <c:pt idx="71">
                  <c:v>-0.60893097290972764</c:v>
                </c:pt>
                <c:pt idx="72">
                  <c:v>-0.72954318497109771</c:v>
                </c:pt>
                <c:pt idx="73">
                  <c:v>-0.84160217021637651</c:v>
                </c:pt>
                <c:pt idx="74">
                  <c:v>-0.94379413950007029</c:v>
                </c:pt>
                <c:pt idx="75">
                  <c:v>-1.0349209854173371</c:v>
                </c:pt>
                <c:pt idx="76">
                  <c:v>-1.1139143290178659</c:v>
                </c:pt>
                <c:pt idx="77">
                  <c:v>-1.1798480455722442</c:v>
                </c:pt>
                <c:pt idx="78">
                  <c:v>-1.2319491225376431</c:v>
                </c:pt>
                <c:pt idx="79">
                  <c:v>-1.2696067224231127</c:v>
                </c:pt>
                <c:pt idx="80">
                  <c:v>-1.2923793443006677</c:v>
                </c:pt>
                <c:pt idx="81">
                  <c:v>-1.3000000000000003</c:v>
                </c:pt>
                <c:pt idx="82">
                  <c:v>1.4000000000000004</c:v>
                </c:pt>
                <c:pt idx="83">
                  <c:v>1.3932586173410761</c:v>
                </c:pt>
                <c:pt idx="84">
                  <c:v>1.373099392564523</c:v>
                </c:pt>
                <c:pt idx="85">
                  <c:v>1.3397164700250928</c:v>
                </c:pt>
                <c:pt idx="86">
                  <c:v>1.2934313455158017</c:v>
                </c:pt>
                <c:pt idx="87">
                  <c:v>1.2346897700876973</c:v>
                </c:pt>
                <c:pt idx="88">
                  <c:v>1.1640574572235636</c:v>
                </c:pt>
                <c:pt idx="89">
                  <c:v>1.0822146347078321</c:v>
                </c:pt>
                <c:pt idx="90">
                  <c:v>0.9899494936611668</c:v>
                </c:pt>
                <c:pt idx="91">
                  <c:v>0.88815059782910388</c:v>
                </c:pt>
                <c:pt idx="92">
                  <c:v>0.77779832622744338</c:v>
                </c:pt>
                <c:pt idx="93">
                  <c:v>0.65995543155639713</c:v>
                </c:pt>
                <c:pt idx="94">
                  <c:v>0.53575680531112591</c:v>
                </c:pt>
                <c:pt idx="95">
                  <c:v>0.40639854815624737</c:v>
                </c:pt>
                <c:pt idx="96">
                  <c:v>0.27312645082257975</c:v>
                </c:pt>
                <c:pt idx="97">
                  <c:v>0.13722399646138511</c:v>
                </c:pt>
                <c:pt idx="98">
                  <c:v>8.5760391843603425E-17</c:v>
                </c:pt>
                <c:pt idx="99">
                  <c:v>-0.13722399646138495</c:v>
                </c:pt>
                <c:pt idx="100">
                  <c:v>-0.27312645082257953</c:v>
                </c:pt>
                <c:pt idx="101">
                  <c:v>-0.40639854815624715</c:v>
                </c:pt>
                <c:pt idx="102">
                  <c:v>-0.53575680531112579</c:v>
                </c:pt>
                <c:pt idx="103">
                  <c:v>-0.65995543155639691</c:v>
                </c:pt>
                <c:pt idx="104">
                  <c:v>-0.77779832622744294</c:v>
                </c:pt>
                <c:pt idx="105">
                  <c:v>-0.88815059782910377</c:v>
                </c:pt>
                <c:pt idx="106">
                  <c:v>-0.98994949366116669</c:v>
                </c:pt>
                <c:pt idx="107">
                  <c:v>-1.0822146347078321</c:v>
                </c:pt>
                <c:pt idx="108">
                  <c:v>-1.1640574572235638</c:v>
                </c:pt>
                <c:pt idx="109">
                  <c:v>-1.2346897700876973</c:v>
                </c:pt>
                <c:pt idx="110">
                  <c:v>-1.2934313455158017</c:v>
                </c:pt>
                <c:pt idx="111">
                  <c:v>-1.3397164700250928</c:v>
                </c:pt>
                <c:pt idx="112">
                  <c:v>-1.373099392564523</c:v>
                </c:pt>
                <c:pt idx="113">
                  <c:v>-1.3932586173410759</c:v>
                </c:pt>
                <c:pt idx="114">
                  <c:v>-1.4000000000000004</c:v>
                </c:pt>
                <c:pt idx="115">
                  <c:v>1.5000000000000004</c:v>
                </c:pt>
                <c:pt idx="116">
                  <c:v>1.493961440992859</c:v>
                </c:pt>
                <c:pt idx="117">
                  <c:v>1.4758943828979449</c:v>
                </c:pt>
                <c:pt idx="118">
                  <c:v>1.4459442910437803</c:v>
                </c:pt>
                <c:pt idx="119">
                  <c:v>1.4043523059596061</c:v>
                </c:pt>
                <c:pt idx="120">
                  <c:v>1.3514533018536292</c:v>
                </c:pt>
                <c:pt idx="121">
                  <c:v>1.2876731904027996</c:v>
                </c:pt>
                <c:pt idx="122">
                  <c:v>1.2135254915624216</c:v>
                </c:pt>
                <c:pt idx="123">
                  <c:v>1.1296071990054166</c:v>
                </c:pt>
                <c:pt idx="124">
                  <c:v>1.0365939734802974</c:v>
                </c:pt>
                <c:pt idx="125">
                  <c:v>0.9352347027881005</c:v>
                </c:pt>
                <c:pt idx="126">
                  <c:v>0.82634547217815391</c:v>
                </c:pt>
                <c:pt idx="127">
                  <c:v>0.71080299370949795</c:v>
                </c:pt>
                <c:pt idx="128">
                  <c:v>0.58953754748088505</c:v>
                </c:pt>
                <c:pt idx="129">
                  <c:v>0.46352549156242107</c:v>
                </c:pt>
                <c:pt idx="130">
                  <c:v>0.33378140093447178</c:v>
                </c:pt>
                <c:pt idx="131">
                  <c:v>0.20134989872648304</c:v>
                </c:pt>
                <c:pt idx="132">
                  <c:v>6.7297245525772501E-2</c:v>
                </c:pt>
                <c:pt idx="133">
                  <c:v>-6.7297245525771973E-2</c:v>
                </c:pt>
                <c:pt idx="134">
                  <c:v>-0.20134989872648285</c:v>
                </c:pt>
                <c:pt idx="135">
                  <c:v>-0.33378140093447162</c:v>
                </c:pt>
                <c:pt idx="136">
                  <c:v>-0.46352549156242057</c:v>
                </c:pt>
                <c:pt idx="137">
                  <c:v>-0.58953754748088494</c:v>
                </c:pt>
                <c:pt idx="138">
                  <c:v>-0.71080299370949751</c:v>
                </c:pt>
                <c:pt idx="139">
                  <c:v>-0.82634547217815335</c:v>
                </c:pt>
                <c:pt idx="140">
                  <c:v>-0.93523470278809995</c:v>
                </c:pt>
                <c:pt idx="141">
                  <c:v>-1.0365939734802967</c:v>
                </c:pt>
                <c:pt idx="142">
                  <c:v>-1.1296071990054164</c:v>
                </c:pt>
                <c:pt idx="143">
                  <c:v>-1.213525491562421</c:v>
                </c:pt>
                <c:pt idx="144">
                  <c:v>-1.2876731904027992</c:v>
                </c:pt>
                <c:pt idx="145">
                  <c:v>-1.3514533018536288</c:v>
                </c:pt>
                <c:pt idx="146">
                  <c:v>-1.4043523059596057</c:v>
                </c:pt>
                <c:pt idx="147">
                  <c:v>-1.4459442910437799</c:v>
                </c:pt>
                <c:pt idx="148">
                  <c:v>-1.4758943828979445</c:v>
                </c:pt>
                <c:pt idx="149">
                  <c:v>-1.4939614409928588</c:v>
                </c:pt>
                <c:pt idx="150">
                  <c:v>-1.5000000000000004</c:v>
                </c:pt>
                <c:pt idx="151">
                  <c:v>1.6000000000000005</c:v>
                </c:pt>
                <c:pt idx="152">
                  <c:v>1.5948116930147367</c:v>
                </c:pt>
                <c:pt idx="153">
                  <c:v>1.5792804202206612</c:v>
                </c:pt>
                <c:pt idx="154">
                  <c:v>1.5535069078816837</c:v>
                </c:pt>
                <c:pt idx="155">
                  <c:v>1.5176583071154333</c:v>
                </c:pt>
                <c:pt idx="156">
                  <c:v>1.4719671098541192</c:v>
                </c:pt>
                <c:pt idx="157">
                  <c:v>1.4167296410451364</c:v>
                </c:pt>
                <c:pt idx="158">
                  <c:v>1.3523041368700723</c:v>
                </c:pt>
                <c:pt idx="159">
                  <c:v>1.2791084214456026</c:v>
                </c:pt>
                <c:pt idx="160">
                  <c:v>1.1976171970737624</c:v>
                </c:pt>
                <c:pt idx="161">
                  <c:v>1.1083589656153596</c:v>
                </c:pt>
                <c:pt idx="162">
                  <c:v>1.0119126009526043</c:v>
                </c:pt>
                <c:pt idx="163">
                  <c:v>0.90890359476984994</c:v>
                </c:pt>
                <c:pt idx="164">
                  <c:v>0.80000000000000082</c:v>
                </c:pt>
                <c:pt idx="165">
                  <c:v>0.68590809824488763</c:v>
                </c:pt>
                <c:pt idx="166">
                  <c:v>0.56736781926805779</c:v>
                </c:pt>
                <c:pt idx="167">
                  <c:v>0.44514794226632526</c:v>
                </c:pt>
                <c:pt idx="168">
                  <c:v>0.32004111004167196</c:v>
                </c:pt>
                <c:pt idx="169">
                  <c:v>0.19285868840851758</c:v>
                </c:pt>
                <c:pt idx="170">
                  <c:v>6.4425504175065124E-2</c:v>
                </c:pt>
                <c:pt idx="171">
                  <c:v>-6.4425504175063514E-2</c:v>
                </c:pt>
                <c:pt idx="172">
                  <c:v>-0.19285868840851633</c:v>
                </c:pt>
                <c:pt idx="173">
                  <c:v>-0.32004111004167002</c:v>
                </c:pt>
                <c:pt idx="174">
                  <c:v>-0.44514794226632332</c:v>
                </c:pt>
                <c:pt idx="175">
                  <c:v>-0.56736781926805635</c:v>
                </c:pt>
                <c:pt idx="176">
                  <c:v>-0.68590809824488586</c:v>
                </c:pt>
                <c:pt idx="177">
                  <c:v>-0.79999999999999927</c:v>
                </c:pt>
                <c:pt idx="178">
                  <c:v>-0.90890359476984817</c:v>
                </c:pt>
                <c:pt idx="179">
                  <c:v>-1.0119126009526027</c:v>
                </c:pt>
                <c:pt idx="180">
                  <c:v>-1.1083589656153583</c:v>
                </c:pt>
                <c:pt idx="181">
                  <c:v>-1.1976171970737612</c:v>
                </c:pt>
                <c:pt idx="182">
                  <c:v>-1.2791084214456017</c:v>
                </c:pt>
                <c:pt idx="183">
                  <c:v>-1.352304136870071</c:v>
                </c:pt>
                <c:pt idx="184">
                  <c:v>-1.4167296410451355</c:v>
                </c:pt>
                <c:pt idx="185">
                  <c:v>-1.4719671098541185</c:v>
                </c:pt>
                <c:pt idx="186">
                  <c:v>-1.5176583071154328</c:v>
                </c:pt>
                <c:pt idx="187">
                  <c:v>-1.5535069078816834</c:v>
                </c:pt>
                <c:pt idx="188">
                  <c:v>-1.579280420220661</c:v>
                </c:pt>
                <c:pt idx="189">
                  <c:v>-1.5948116930147365</c:v>
                </c:pt>
                <c:pt idx="190">
                  <c:v>-1.6000000000000005</c:v>
                </c:pt>
                <c:pt idx="191">
                  <c:v>1.7000000000000006</c:v>
                </c:pt>
                <c:pt idx="192">
                  <c:v>1.6952464552080069</c:v>
                </c:pt>
                <c:pt idx="193">
                  <c:v>1.6810124045827191</c:v>
                </c:pt>
                <c:pt idx="194">
                  <c:v>1.6573774507091008</c:v>
                </c:pt>
                <c:pt idx="195">
                  <c:v>1.62447376983644</c:v>
                </c:pt>
                <c:pt idx="196">
                  <c:v>1.5824853726951478</c:v>
                </c:pt>
                <c:pt idx="197">
                  <c:v>1.5316470754341132</c:v>
                </c:pt>
                <c:pt idx="198">
                  <c:v>1.4722431864335463</c:v>
                </c:pt>
                <c:pt idx="199">
                  <c:v>1.4046059163371918</c:v>
                </c:pt>
                <c:pt idx="200">
                  <c:v>1.3291135201956512</c:v>
                </c:pt>
                <c:pt idx="201">
                  <c:v>1.2461881821107053</c:v>
                </c:pt>
                <c:pt idx="202">
                  <c:v>1.1562936542105637</c:v>
                </c:pt>
                <c:pt idx="203">
                  <c:v>1.0599326631598476</c:v>
                </c:pt>
                <c:pt idx="204">
                  <c:v>0.95764409870815803</c:v>
                </c:pt>
                <c:pt idx="205">
                  <c:v>0.85000000000000053</c:v>
                </c:pt>
                <c:pt idx="206">
                  <c:v>0.7376023564998494</c:v>
                </c:pt>
                <c:pt idx="207">
                  <c:v>0.62107974142287203</c:v>
                </c:pt>
                <c:pt idx="208">
                  <c:v>0.50108379649853751</c:v>
                </c:pt>
                <c:pt idx="209">
                  <c:v>0.37828558772573467</c:v>
                </c:pt>
                <c:pt idx="210">
                  <c:v>0.25337185249949629</c:v>
                </c:pt>
                <c:pt idx="211">
                  <c:v>0.12704115909692076</c:v>
                </c:pt>
                <c:pt idx="212">
                  <c:v>-6.5081403807787402E-16</c:v>
                </c:pt>
                <c:pt idx="213">
                  <c:v>-0.12704115909692207</c:v>
                </c:pt>
                <c:pt idx="214">
                  <c:v>-0.2533718524994979</c:v>
                </c:pt>
                <c:pt idx="215">
                  <c:v>-0.37828558772573595</c:v>
                </c:pt>
                <c:pt idx="216">
                  <c:v>-0.50108379649853874</c:v>
                </c:pt>
                <c:pt idx="217">
                  <c:v>-0.62107974142287325</c:v>
                </c:pt>
                <c:pt idx="218">
                  <c:v>-0.73760235649985095</c:v>
                </c:pt>
                <c:pt idx="219">
                  <c:v>-0.85000000000000198</c:v>
                </c:pt>
                <c:pt idx="220">
                  <c:v>-0.9576440987081597</c:v>
                </c:pt>
                <c:pt idx="221">
                  <c:v>-1.0599326631598485</c:v>
                </c:pt>
                <c:pt idx="222">
                  <c:v>-1.1562936542105648</c:v>
                </c:pt>
                <c:pt idx="223">
                  <c:v>-1.2461881821107064</c:v>
                </c:pt>
                <c:pt idx="224">
                  <c:v>-1.3291135201956514</c:v>
                </c:pt>
                <c:pt idx="225">
                  <c:v>-1.4046059163371925</c:v>
                </c:pt>
                <c:pt idx="226">
                  <c:v>-1.4722431864335468</c:v>
                </c:pt>
                <c:pt idx="227">
                  <c:v>-1.5316470754341129</c:v>
                </c:pt>
                <c:pt idx="228">
                  <c:v>-1.582485372695148</c:v>
                </c:pt>
                <c:pt idx="229">
                  <c:v>-1.62447376983644</c:v>
                </c:pt>
                <c:pt idx="230">
                  <c:v>-1.6573774507091008</c:v>
                </c:pt>
                <c:pt idx="231">
                  <c:v>-1.6810124045827191</c:v>
                </c:pt>
                <c:pt idx="232">
                  <c:v>-1.6952464552080069</c:v>
                </c:pt>
                <c:pt idx="233">
                  <c:v>-1.7000000000000006</c:v>
                </c:pt>
                <c:pt idx="234">
                  <c:v>1.8000000000000007</c:v>
                </c:pt>
                <c:pt idx="235">
                  <c:v>1.7956152904676843</c:v>
                </c:pt>
                <c:pt idx="236">
                  <c:v>1.7824825237348274</c:v>
                </c:pt>
                <c:pt idx="237">
                  <c:v>1.760665681320851</c:v>
                </c:pt>
                <c:pt idx="238">
                  <c:v>1.7302710526889746</c:v>
                </c:pt>
                <c:pt idx="239">
                  <c:v>1.6914467174146359</c:v>
                </c:pt>
                <c:pt idx="240">
                  <c:v>1.6443818237566823</c:v>
                </c:pt>
                <c:pt idx="241">
                  <c:v>1.5893056671460692</c:v>
                </c:pt>
                <c:pt idx="242">
                  <c:v>1.5264865730815673</c:v>
                </c:pt>
                <c:pt idx="243">
                  <c:v>1.4562305898749059</c:v>
                </c:pt>
                <c:pt idx="244">
                  <c:v>1.378879997614161</c:v>
                </c:pt>
                <c:pt idx="245">
                  <c:v>1.2948116406095727</c:v>
                </c:pt>
                <c:pt idx="246">
                  <c:v>1.2044350914459454</c:v>
                </c:pt>
                <c:pt idx="247">
                  <c:v>1.1081906555861853</c:v>
                </c:pt>
                <c:pt idx="248">
                  <c:v>1.0065472262473447</c:v>
                </c:pt>
                <c:pt idx="249">
                  <c:v>0.90000000000000058</c:v>
                </c:pt>
                <c:pt idx="250">
                  <c:v>0.7890680642203397</c:v>
                </c:pt>
                <c:pt idx="251">
                  <c:v>0.67429186814864217</c:v>
                </c:pt>
                <c:pt idx="252">
                  <c:v>0.55623058987490559</c:v>
                </c:pt>
                <c:pt idx="253">
                  <c:v>0.43545941207940198</c:v>
                </c:pt>
                <c:pt idx="254">
                  <c:v>0.31256671980047485</c:v>
                </c:pt>
                <c:pt idx="255">
                  <c:v>0.18815123388177629</c:v>
                </c:pt>
                <c:pt idx="256">
                  <c:v>6.2819094064501965E-2</c:v>
                </c:pt>
                <c:pt idx="257">
                  <c:v>-6.2819094064501341E-2</c:v>
                </c:pt>
                <c:pt idx="258">
                  <c:v>-0.18815123388177607</c:v>
                </c:pt>
                <c:pt idx="259">
                  <c:v>-0.31256671980047468</c:v>
                </c:pt>
                <c:pt idx="260">
                  <c:v>-0.43545941207940181</c:v>
                </c:pt>
                <c:pt idx="261">
                  <c:v>-0.55623058987490548</c:v>
                </c:pt>
                <c:pt idx="262">
                  <c:v>-0.67429186814864195</c:v>
                </c:pt>
                <c:pt idx="263">
                  <c:v>-0.78906806422033982</c:v>
                </c:pt>
                <c:pt idx="264">
                  <c:v>-0.89999999999999991</c:v>
                </c:pt>
                <c:pt idx="265">
                  <c:v>-1.0065472262473445</c:v>
                </c:pt>
                <c:pt idx="266">
                  <c:v>-1.1081906555861853</c:v>
                </c:pt>
                <c:pt idx="267">
                  <c:v>-1.2044350914459447</c:v>
                </c:pt>
                <c:pt idx="268">
                  <c:v>-1.2948116406095722</c:v>
                </c:pt>
                <c:pt idx="269">
                  <c:v>-1.3788799976141608</c:v>
                </c:pt>
                <c:pt idx="270">
                  <c:v>-1.4562305898749057</c:v>
                </c:pt>
                <c:pt idx="271">
                  <c:v>-1.5264865730815673</c:v>
                </c:pt>
                <c:pt idx="272">
                  <c:v>-1.5893056671460692</c:v>
                </c:pt>
                <c:pt idx="273">
                  <c:v>-1.6443818237566825</c:v>
                </c:pt>
                <c:pt idx="274">
                  <c:v>-1.6914467174146357</c:v>
                </c:pt>
                <c:pt idx="275">
                  <c:v>-1.7302710526889746</c:v>
                </c:pt>
                <c:pt idx="276">
                  <c:v>-1.760665681320851</c:v>
                </c:pt>
                <c:pt idx="277">
                  <c:v>-1.7824825237348274</c:v>
                </c:pt>
                <c:pt idx="278">
                  <c:v>-1.7956152904676843</c:v>
                </c:pt>
                <c:pt idx="279">
                  <c:v>-1.8000000000000007</c:v>
                </c:pt>
                <c:pt idx="280">
                  <c:v>1.9000000000000008</c:v>
                </c:pt>
                <c:pt idx="281">
                  <c:v>1.8959319541533475</c:v>
                </c:pt>
                <c:pt idx="282">
                  <c:v>1.8837452366102405</c:v>
                </c:pt>
                <c:pt idx="283">
                  <c:v>1.8634920327661386</c:v>
                </c:pt>
                <c:pt idx="284">
                  <c:v>1.8352590699492306</c:v>
                </c:pt>
                <c:pt idx="285">
                  <c:v>1.7991672460407016</c:v>
                </c:pt>
                <c:pt idx="286">
                  <c:v>1.7553711117714454</c:v>
                </c:pt>
                <c:pt idx="287">
                  <c:v>1.7040582089121084</c:v>
                </c:pt>
                <c:pt idx="288">
                  <c:v>1.6454482671904342</c:v>
                </c:pt>
                <c:pt idx="289">
                  <c:v>1.5797922633748367</c:v>
                </c:pt>
                <c:pt idx="290">
                  <c:v>1.5073713465533474</c:v>
                </c:pt>
                <c:pt idx="291">
                  <c:v>1.4284956342100577</c:v>
                </c:pt>
                <c:pt idx="292">
                  <c:v>1.343502884254441</c:v>
                </c:pt>
                <c:pt idx="293">
                  <c:v>1.2527570486901316</c:v>
                </c:pt>
                <c:pt idx="294">
                  <c:v>1.1566467151165698</c:v>
                </c:pt>
                <c:pt idx="295">
                  <c:v>1.0555834427372448</c:v>
                </c:pt>
                <c:pt idx="296">
                  <c:v>0.95000000000000062</c:v>
                </c:pt>
                <c:pt idx="297">
                  <c:v>0.84034851141610267</c:v>
                </c:pt>
                <c:pt idx="298">
                  <c:v>0.72709852149367105</c:v>
                </c:pt>
                <c:pt idx="299">
                  <c:v>0.61073498407600746</c:v>
                </c:pt>
                <c:pt idx="300">
                  <c:v>0.49175618569478963</c:v>
                </c:pt>
                <c:pt idx="301">
                  <c:v>0.37067161183064401</c:v>
                </c:pt>
                <c:pt idx="302">
                  <c:v>0.24799976521809836</c:v>
                </c:pt>
                <c:pt idx="303">
                  <c:v>0.12426594553727184</c:v>
                </c:pt>
                <c:pt idx="304">
                  <c:v>1.1638910321631895E-16</c:v>
                </c:pt>
                <c:pt idx="305">
                  <c:v>-0.12426594553727202</c:v>
                </c:pt>
                <c:pt idx="306">
                  <c:v>-0.24799976521809772</c:v>
                </c:pt>
                <c:pt idx="307">
                  <c:v>-0.37067161183064373</c:v>
                </c:pt>
                <c:pt idx="308">
                  <c:v>-0.49175618569478985</c:v>
                </c:pt>
                <c:pt idx="309">
                  <c:v>-0.6107349840760069</c:v>
                </c:pt>
                <c:pt idx="310">
                  <c:v>-0.72709852149367082</c:v>
                </c:pt>
                <c:pt idx="311">
                  <c:v>-0.84034851141610256</c:v>
                </c:pt>
                <c:pt idx="312">
                  <c:v>-0.95</c:v>
                </c:pt>
                <c:pt idx="313">
                  <c:v>-1.0555834427372441</c:v>
                </c:pt>
                <c:pt idx="314">
                  <c:v>-1.1566467151165698</c:v>
                </c:pt>
                <c:pt idx="315">
                  <c:v>-1.2527570486901314</c:v>
                </c:pt>
                <c:pt idx="316">
                  <c:v>-1.3435028842544408</c:v>
                </c:pt>
                <c:pt idx="317">
                  <c:v>-1.4284956342100574</c:v>
                </c:pt>
                <c:pt idx="318">
                  <c:v>-1.5073713465533471</c:v>
                </c:pt>
                <c:pt idx="319">
                  <c:v>-1.5797922633748369</c:v>
                </c:pt>
                <c:pt idx="320">
                  <c:v>-1.6454482671904342</c:v>
                </c:pt>
                <c:pt idx="321">
                  <c:v>-1.7040582089121084</c:v>
                </c:pt>
                <c:pt idx="322">
                  <c:v>-1.7553711117714454</c:v>
                </c:pt>
                <c:pt idx="323">
                  <c:v>-1.7991672460407013</c:v>
                </c:pt>
                <c:pt idx="324">
                  <c:v>-1.8352590699492304</c:v>
                </c:pt>
                <c:pt idx="325">
                  <c:v>-1.8634920327661386</c:v>
                </c:pt>
                <c:pt idx="326">
                  <c:v>-1.8837452366102405</c:v>
                </c:pt>
                <c:pt idx="327">
                  <c:v>-1.8959319541533475</c:v>
                </c:pt>
                <c:pt idx="328">
                  <c:v>-1.9000000000000008</c:v>
                </c:pt>
                <c:pt idx="329">
                  <c:v>2.0000000000000009</c:v>
                </c:pt>
                <c:pt idx="330">
                  <c:v>1.9962066574740891</c:v>
                </c:pt>
                <c:pt idx="331">
                  <c:v>1.9848410193438724</c:v>
                </c:pt>
                <c:pt idx="332">
                  <c:v>1.9659461993678045</c:v>
                </c:pt>
                <c:pt idx="333">
                  <c:v>1.9395938720700199</c:v>
                </c:pt>
                <c:pt idx="334">
                  <c:v>1.9058840008543141</c:v>
                </c:pt>
                <c:pt idx="335">
                  <c:v>1.8649444588087125</c:v>
                </c:pt>
                <c:pt idx="336">
                  <c:v>1.8169305436390482</c:v>
                </c:pt>
                <c:pt idx="337">
                  <c:v>1.7620243885715698</c:v>
                </c:pt>
                <c:pt idx="338">
                  <c:v>1.7004342714592289</c:v>
                </c:pt>
                <c:pt idx="339">
                  <c:v>1.6323938247124439</c:v>
                </c:pt>
                <c:pt idx="340">
                  <c:v>1.5581611490513414</c:v>
                </c:pt>
                <c:pt idx="341">
                  <c:v>1.4780178344413186</c:v>
                </c:pt>
                <c:pt idx="342">
                  <c:v>1.3922678919258535</c:v>
                </c:pt>
                <c:pt idx="343">
                  <c:v>1.3012366004084845</c:v>
                </c:pt>
                <c:pt idx="344">
                  <c:v>1.2052692727585126</c:v>
                </c:pt>
                <c:pt idx="345">
                  <c:v>1.1047299459210116</c:v>
                </c:pt>
                <c:pt idx="346">
                  <c:v>0.99999999999999989</c:v>
                </c:pt>
                <c:pt idx="347">
                  <c:v>0.89147671155307628</c:v>
                </c:pt>
                <c:pt idx="348">
                  <c:v>0.77957174658535833</c:v>
                </c:pt>
                <c:pt idx="349">
                  <c:v>0.66470959895931925</c:v>
                </c:pt>
                <c:pt idx="350">
                  <c:v>0.54732598014416545</c:v>
                </c:pt>
                <c:pt idx="351">
                  <c:v>0.42786616641299441</c:v>
                </c:pt>
                <c:pt idx="352">
                  <c:v>0.30678330975737012</c:v>
                </c:pt>
                <c:pt idx="353">
                  <c:v>0.18453671892660323</c:v>
                </c:pt>
                <c:pt idx="354">
                  <c:v>6.1590117112339797E-2</c:v>
                </c:pt>
                <c:pt idx="355">
                  <c:v>-6.1590117112341768E-2</c:v>
                </c:pt>
                <c:pt idx="356">
                  <c:v>-0.18453671892660475</c:v>
                </c:pt>
                <c:pt idx="357">
                  <c:v>-0.30678330975737161</c:v>
                </c:pt>
                <c:pt idx="358">
                  <c:v>-0.4278661664129963</c:v>
                </c:pt>
                <c:pt idx="359">
                  <c:v>-0.54732598014416733</c:v>
                </c:pt>
                <c:pt idx="360">
                  <c:v>-0.66470959895932069</c:v>
                </c:pt>
                <c:pt idx="361">
                  <c:v>-0.7795717465853601</c:v>
                </c:pt>
                <c:pt idx="362">
                  <c:v>-0.8914767115530785</c:v>
                </c:pt>
                <c:pt idx="363">
                  <c:v>-1.0000000000000016</c:v>
                </c:pt>
                <c:pt idx="364">
                  <c:v>-1.1047299459210129</c:v>
                </c:pt>
                <c:pt idx="365">
                  <c:v>-1.2052692727585144</c:v>
                </c:pt>
                <c:pt idx="366">
                  <c:v>-1.3012366004084857</c:v>
                </c:pt>
                <c:pt idx="367">
                  <c:v>-1.3922678919258551</c:v>
                </c:pt>
                <c:pt idx="368">
                  <c:v>-1.4780178344413193</c:v>
                </c:pt>
                <c:pt idx="369">
                  <c:v>-1.5581611490513421</c:v>
                </c:pt>
                <c:pt idx="370">
                  <c:v>-1.632393824712445</c:v>
                </c:pt>
                <c:pt idx="371">
                  <c:v>-1.7004342714592295</c:v>
                </c:pt>
                <c:pt idx="372">
                  <c:v>-1.7620243885715703</c:v>
                </c:pt>
                <c:pt idx="373">
                  <c:v>-1.8169305436390488</c:v>
                </c:pt>
                <c:pt idx="374">
                  <c:v>-1.8649444588087132</c:v>
                </c:pt>
                <c:pt idx="375">
                  <c:v>-1.9058840008543145</c:v>
                </c:pt>
                <c:pt idx="376">
                  <c:v>-1.9395938720700201</c:v>
                </c:pt>
                <c:pt idx="377">
                  <c:v>-1.9659461993678047</c:v>
                </c:pt>
                <c:pt idx="378">
                  <c:v>-1.9848410193438726</c:v>
                </c:pt>
                <c:pt idx="379">
                  <c:v>-1.9962066574740891</c:v>
                </c:pt>
                <c:pt idx="380">
                  <c:v>-2.0000000000000009</c:v>
                </c:pt>
                <c:pt idx="381">
                  <c:v>2.100000000000001</c:v>
                </c:pt>
                <c:pt idx="382">
                  <c:v>2.0963118367050759</c:v>
                </c:pt>
                <c:pt idx="383">
                  <c:v>2.0852603016283866</c:v>
                </c:pt>
                <c:pt idx="384">
                  <c:v>2.0668842136899541</c:v>
                </c:pt>
                <c:pt idx="385">
                  <c:v>2.0412481195688637</c:v>
                </c:pt>
                <c:pt idx="386">
                  <c:v>2.0084420669806979</c:v>
                </c:pt>
                <c:pt idx="387">
                  <c:v>1.9685812883816547</c:v>
                </c:pt>
                <c:pt idx="388">
                  <c:v>1.9218057962103396</c:v>
                </c:pt>
                <c:pt idx="389">
                  <c:v>1.8682798910889702</c:v>
                </c:pt>
                <c:pt idx="390">
                  <c:v>1.8081915847114476</c:v>
                </c:pt>
                <c:pt idx="391">
                  <c:v>1.7417519394454246</c:v>
                </c:pt>
                <c:pt idx="392">
                  <c:v>1.6691943269680427</c:v>
                </c:pt>
                <c:pt idx="393">
                  <c:v>1.5907736085394031</c:v>
                </c:pt>
                <c:pt idx="394">
                  <c:v>1.5067652397930962</c:v>
                </c:pt>
                <c:pt idx="395">
                  <c:v>1.4174643031882428</c:v>
                </c:pt>
                <c:pt idx="396">
                  <c:v>1.3231844715215939</c:v>
                </c:pt>
                <c:pt idx="397">
                  <c:v>1.2242569061403921</c:v>
                </c:pt>
                <c:pt idx="398">
                  <c:v>1.1210290937260607</c:v>
                </c:pt>
                <c:pt idx="399">
                  <c:v>1.0138636257345646</c:v>
                </c:pt>
                <c:pt idx="400">
                  <c:v>0.90313692478069352</c:v>
                </c:pt>
                <c:pt idx="401">
                  <c:v>0.78923792243990032</c:v>
                </c:pt>
                <c:pt idx="402">
                  <c:v>0.6725666931119596</c:v>
                </c:pt>
                <c:pt idx="403">
                  <c:v>0.55353304874504261</c:v>
                </c:pt>
                <c:pt idx="404">
                  <c:v>0.4325550993563077</c:v>
                </c:pt>
                <c:pt idx="405">
                  <c:v>0.31005778440521176</c:v>
                </c:pt>
                <c:pt idx="406">
                  <c:v>0.18647138017816431</c:v>
                </c:pt>
                <c:pt idx="407">
                  <c:v>6.2229988427377196E-2</c:v>
                </c:pt>
                <c:pt idx="408">
                  <c:v>-6.2229988427373678E-2</c:v>
                </c:pt>
                <c:pt idx="409">
                  <c:v>-0.18647138017816078</c:v>
                </c:pt>
                <c:pt idx="410">
                  <c:v>-0.31005778440520826</c:v>
                </c:pt>
                <c:pt idx="411">
                  <c:v>-0.43255509935630432</c:v>
                </c:pt>
                <c:pt idx="412">
                  <c:v>-0.55353304874503928</c:v>
                </c:pt>
                <c:pt idx="413">
                  <c:v>-0.67256669311195627</c:v>
                </c:pt>
                <c:pt idx="414">
                  <c:v>-0.78923792243989732</c:v>
                </c:pt>
                <c:pt idx="415">
                  <c:v>-0.90313692478069019</c:v>
                </c:pt>
                <c:pt idx="416">
                  <c:v>-1.0138636257345612</c:v>
                </c:pt>
                <c:pt idx="417">
                  <c:v>-1.1210290937260579</c:v>
                </c:pt>
                <c:pt idx="418">
                  <c:v>-1.2242569061403885</c:v>
                </c:pt>
                <c:pt idx="419">
                  <c:v>-1.3231844715215901</c:v>
                </c:pt>
                <c:pt idx="420">
                  <c:v>-1.4174643031882388</c:v>
                </c:pt>
                <c:pt idx="421">
                  <c:v>-1.5067652397930926</c:v>
                </c:pt>
                <c:pt idx="422">
                  <c:v>-1.5907736085393993</c:v>
                </c:pt>
                <c:pt idx="423">
                  <c:v>-1.6691943269680389</c:v>
                </c:pt>
                <c:pt idx="424">
                  <c:v>-1.7417519394454213</c:v>
                </c:pt>
                <c:pt idx="425">
                  <c:v>-1.8081915847114443</c:v>
                </c:pt>
                <c:pt idx="426">
                  <c:v>-1.8682798910889671</c:v>
                </c:pt>
                <c:pt idx="427">
                  <c:v>-1.9218057962103372</c:v>
                </c:pt>
                <c:pt idx="428">
                  <c:v>-1.9685812883816523</c:v>
                </c:pt>
                <c:pt idx="429">
                  <c:v>-2.0084420669806957</c:v>
                </c:pt>
                <c:pt idx="430">
                  <c:v>-2.0412481195688619</c:v>
                </c:pt>
                <c:pt idx="431">
                  <c:v>-2.0668842136899528</c:v>
                </c:pt>
                <c:pt idx="432">
                  <c:v>-2.0852603016283857</c:v>
                </c:pt>
                <c:pt idx="433">
                  <c:v>-2.0963118367050755</c:v>
                </c:pt>
                <c:pt idx="434">
                  <c:v>-2.100000000000001</c:v>
                </c:pt>
              </c:numCache>
            </c:numRef>
          </c:xVal>
          <c:yVal>
            <c:numRef>
              <c:f>Sheet1!$C$2:$C$436</c:f>
              <c:numCache>
                <c:formatCode>General</c:formatCode>
                <c:ptCount val="435"/>
                <c:pt idx="0">
                  <c:v>0</c:v>
                </c:pt>
                <c:pt idx="1">
                  <c:v>0.143578811442057</c:v>
                </c:pt>
                <c:pt idx="2">
                  <c:v>0.28470094961277298</c:v>
                </c:pt>
                <c:pt idx="3">
                  <c:v>0.42095177560159902</c:v>
                </c:pt>
                <c:pt idx="4">
                  <c:v>0.55000000000000004</c:v>
                </c:pt>
                <c:pt idx="5">
                  <c:v>0.66963757190959305</c:v>
                </c:pt>
                <c:pt idx="6">
                  <c:v>0.77781745930520196</c:v>
                </c:pt>
                <c:pt idx="7">
                  <c:v>0.87268867432035901</c:v>
                </c:pt>
                <c:pt idx="8">
                  <c:v>0.95262794416288299</c:v>
                </c:pt>
                <c:pt idx="9">
                  <c:v>1.0162674857624201</c:v>
                </c:pt>
                <c:pt idx="10">
                  <c:v>1.06251840891798</c:v>
                </c:pt>
                <c:pt idx="11">
                  <c:v>1.0905893475111901</c:v>
                </c:pt>
                <c:pt idx="12">
                  <c:v>1.1000000000000001</c:v>
                </c:pt>
                <c:pt idx="13">
                  <c:v>-10</c:v>
                </c:pt>
                <c:pt idx="14">
                  <c:v>-10</c:v>
                </c:pt>
                <c:pt idx="15">
                  <c:v>-10</c:v>
                </c:pt>
                <c:pt idx="16">
                  <c:v>-10</c:v>
                </c:pt>
                <c:pt idx="17">
                  <c:v>-10</c:v>
                </c:pt>
                <c:pt idx="18">
                  <c:v>-10</c:v>
                </c:pt>
                <c:pt idx="19">
                  <c:v>-10</c:v>
                </c:pt>
                <c:pt idx="20">
                  <c:v>-10</c:v>
                </c:pt>
                <c:pt idx="21">
                  <c:v>-10</c:v>
                </c:pt>
                <c:pt idx="22">
                  <c:v>-10</c:v>
                </c:pt>
                <c:pt idx="23">
                  <c:v>-10</c:v>
                </c:pt>
                <c:pt idx="24">
                  <c:v>-10</c:v>
                </c:pt>
                <c:pt idx="25">
                  <c:v>0</c:v>
                </c:pt>
                <c:pt idx="26">
                  <c:v>0.14464401630638801</c:v>
                </c:pt>
                <c:pt idx="27">
                  <c:v>0.287178797145069</c:v>
                </c:pt>
                <c:pt idx="28">
                  <c:v>0.42552586445104301</c:v>
                </c:pt>
                <c:pt idx="29">
                  <c:v>0.55766780645252201</c:v>
                </c:pt>
                <c:pt idx="30">
                  <c:v>0.68167769607738704</c:v>
                </c:pt>
                <c:pt idx="31">
                  <c:v>0.79574718988895399</c:v>
                </c:pt>
                <c:pt idx="32">
                  <c:v>0.89821289780532099</c:v>
                </c:pt>
                <c:pt idx="33">
                  <c:v>0.98758063907238802</c:v>
                </c:pt>
                <c:pt idx="34">
                  <c:v>1.0625472307838499</c:v>
                </c:pt>
                <c:pt idx="35">
                  <c:v>1.1220194912225001</c:v>
                </c:pt>
                <c:pt idx="36">
                  <c:v>1.16513018091126</c:v>
                </c:pt>
                <c:pt idx="37">
                  <c:v>1.19125064891766</c:v>
                </c:pt>
                <c:pt idx="38">
                  <c:v>1.2</c:v>
                </c:pt>
                <c:pt idx="39">
                  <c:v>-10</c:v>
                </c:pt>
                <c:pt idx="40">
                  <c:v>-10</c:v>
                </c:pt>
                <c:pt idx="41">
                  <c:v>-10</c:v>
                </c:pt>
                <c:pt idx="42">
                  <c:v>-10</c:v>
                </c:pt>
                <c:pt idx="43">
                  <c:v>-10</c:v>
                </c:pt>
                <c:pt idx="44">
                  <c:v>-10</c:v>
                </c:pt>
                <c:pt idx="45">
                  <c:v>-10</c:v>
                </c:pt>
                <c:pt idx="46">
                  <c:v>-10</c:v>
                </c:pt>
                <c:pt idx="47">
                  <c:v>-10</c:v>
                </c:pt>
                <c:pt idx="48">
                  <c:v>-10</c:v>
                </c:pt>
                <c:pt idx="49">
                  <c:v>-10</c:v>
                </c:pt>
                <c:pt idx="50">
                  <c:v>-10</c:v>
                </c:pt>
                <c:pt idx="51">
                  <c:v>-10</c:v>
                </c:pt>
                <c:pt idx="52">
                  <c:v>0</c:v>
                </c:pt>
                <c:pt idx="53">
                  <c:v>0.14055472395112401</c:v>
                </c:pt>
                <c:pt idx="54">
                  <c:v>0.27946157227433099</c:v>
                </c:pt>
                <c:pt idx="55">
                  <c:v>0.41509198917677398</c:v>
                </c:pt>
                <c:pt idx="56">
                  <c:v>0.54585583202834398</c:v>
                </c:pt>
                <c:pt idx="57">
                  <c:v>0.67022001433012801</c:v>
                </c:pt>
                <c:pt idx="58">
                  <c:v>0.78672647975189502</c:v>
                </c:pt>
                <c:pt idx="59">
                  <c:v>0.89400929650945005</c:v>
                </c:pt>
                <c:pt idx="60">
                  <c:v>0.99081067166592796</c:v>
                </c:pt>
                <c:pt idx="61">
                  <c:v>1.07599569760396</c:v>
                </c:pt>
                <c:pt idx="62">
                  <c:v>1.14856565777983</c:v>
                </c:pt>
                <c:pt idx="63">
                  <c:v>1.20766973576183</c:v>
                </c:pt>
                <c:pt idx="64">
                  <c:v>1.2526149902749899</c:v>
                </c:pt>
                <c:pt idx="65">
                  <c:v>1.2828744793039799</c:v>
                </c:pt>
                <c:pt idx="66">
                  <c:v>1.2980934380064599</c:v>
                </c:pt>
                <c:pt idx="67">
                  <c:v>-10</c:v>
                </c:pt>
                <c:pt idx="68">
                  <c:v>-10</c:v>
                </c:pt>
                <c:pt idx="69">
                  <c:v>-10</c:v>
                </c:pt>
                <c:pt idx="70">
                  <c:v>-10</c:v>
                </c:pt>
                <c:pt idx="71">
                  <c:v>-10</c:v>
                </c:pt>
                <c:pt idx="72">
                  <c:v>-10</c:v>
                </c:pt>
                <c:pt idx="73">
                  <c:v>-10</c:v>
                </c:pt>
                <c:pt idx="74">
                  <c:v>-10</c:v>
                </c:pt>
                <c:pt idx="75">
                  <c:v>-10</c:v>
                </c:pt>
                <c:pt idx="76">
                  <c:v>-10</c:v>
                </c:pt>
                <c:pt idx="77">
                  <c:v>-10</c:v>
                </c:pt>
                <c:pt idx="78">
                  <c:v>-10</c:v>
                </c:pt>
                <c:pt idx="79">
                  <c:v>-10</c:v>
                </c:pt>
                <c:pt idx="80">
                  <c:v>-10</c:v>
                </c:pt>
                <c:pt idx="81">
                  <c:v>-10</c:v>
                </c:pt>
                <c:pt idx="82">
                  <c:v>0</c:v>
                </c:pt>
                <c:pt idx="83">
                  <c:v>0.137223996461385</c:v>
                </c:pt>
                <c:pt idx="84">
                  <c:v>0.27312645082258002</c:v>
                </c:pt>
                <c:pt idx="85">
                  <c:v>0.40639854815624699</c:v>
                </c:pt>
                <c:pt idx="86">
                  <c:v>0.53575680531112602</c:v>
                </c:pt>
                <c:pt idx="87">
                  <c:v>0.65995543155639702</c:v>
                </c:pt>
                <c:pt idx="88">
                  <c:v>0.77779832622744305</c:v>
                </c:pt>
                <c:pt idx="89">
                  <c:v>0.88815059782910399</c:v>
                </c:pt>
                <c:pt idx="90">
                  <c:v>0.98994949366116702</c:v>
                </c:pt>
                <c:pt idx="91">
                  <c:v>1.0822146347078301</c:v>
                </c:pt>
                <c:pt idx="92">
                  <c:v>1.16405745722356</c:v>
                </c:pt>
                <c:pt idx="93">
                  <c:v>1.2346897700877</c:v>
                </c:pt>
                <c:pt idx="94">
                  <c:v>1.2934313455158</c:v>
                </c:pt>
                <c:pt idx="95">
                  <c:v>1.3397164700250901</c:v>
                </c:pt>
                <c:pt idx="96">
                  <c:v>1.3730993925645201</c:v>
                </c:pt>
                <c:pt idx="97">
                  <c:v>1.3932586173410799</c:v>
                </c:pt>
                <c:pt idx="98">
                  <c:v>1.4</c:v>
                </c:pt>
                <c:pt idx="99">
                  <c:v>-10</c:v>
                </c:pt>
                <c:pt idx="100">
                  <c:v>-10</c:v>
                </c:pt>
                <c:pt idx="101">
                  <c:v>-10</c:v>
                </c:pt>
                <c:pt idx="102">
                  <c:v>-10</c:v>
                </c:pt>
                <c:pt idx="103">
                  <c:v>-10</c:v>
                </c:pt>
                <c:pt idx="104">
                  <c:v>-10</c:v>
                </c:pt>
                <c:pt idx="105">
                  <c:v>-10</c:v>
                </c:pt>
                <c:pt idx="106">
                  <c:v>-10</c:v>
                </c:pt>
                <c:pt idx="107">
                  <c:v>-10</c:v>
                </c:pt>
                <c:pt idx="108">
                  <c:v>-10</c:v>
                </c:pt>
                <c:pt idx="109">
                  <c:v>-10</c:v>
                </c:pt>
                <c:pt idx="110">
                  <c:v>-10</c:v>
                </c:pt>
                <c:pt idx="111">
                  <c:v>-10</c:v>
                </c:pt>
                <c:pt idx="112">
                  <c:v>-10</c:v>
                </c:pt>
                <c:pt idx="113">
                  <c:v>-10</c:v>
                </c:pt>
                <c:pt idx="114">
                  <c:v>-10</c:v>
                </c:pt>
                <c:pt idx="115">
                  <c:v>0</c:v>
                </c:pt>
                <c:pt idx="116">
                  <c:v>0.13445896335515001</c:v>
                </c:pt>
                <c:pt idx="117">
                  <c:v>0.26783534219795502</c:v>
                </c:pt>
                <c:pt idx="118">
                  <c:v>0.39905526835001298</c:v>
                </c:pt>
                <c:pt idx="119">
                  <c:v>0.52706223612201397</c:v>
                </c:pt>
                <c:pt idx="120">
                  <c:v>0.65082560867633699</c:v>
                </c:pt>
                <c:pt idx="121">
                  <c:v>0.76934891610885903</c:v>
                </c:pt>
                <c:pt idx="122">
                  <c:v>0.88167787843871004</c:v>
                </c:pt>
                <c:pt idx="123">
                  <c:v>0.98690808890956905</c:v>
                </c:pt>
                <c:pt idx="124">
                  <c:v>1.0841922957410901</c:v>
                </c:pt>
                <c:pt idx="125">
                  <c:v>1.17274722370205</c:v>
                </c:pt>
                <c:pt idx="126">
                  <c:v>1.2518598805819501</c:v>
                </c:pt>
                <c:pt idx="127">
                  <c:v>1.32089329778511</c:v>
                </c:pt>
                <c:pt idx="128">
                  <c:v>1.37929165882718</c:v>
                </c:pt>
                <c:pt idx="129">
                  <c:v>1.42658477444273</c:v>
                </c:pt>
                <c:pt idx="130">
                  <c:v>1.4623918682727399</c:v>
                </c:pt>
                <c:pt idx="131">
                  <c:v>1.4864246426519001</c:v>
                </c:pt>
                <c:pt idx="132">
                  <c:v>1.4984895998119701</c:v>
                </c:pt>
                <c:pt idx="133">
                  <c:v>-10</c:v>
                </c:pt>
                <c:pt idx="134">
                  <c:v>-10</c:v>
                </c:pt>
                <c:pt idx="135">
                  <c:v>-10</c:v>
                </c:pt>
                <c:pt idx="136">
                  <c:v>-10</c:v>
                </c:pt>
                <c:pt idx="137">
                  <c:v>-10</c:v>
                </c:pt>
                <c:pt idx="138">
                  <c:v>-10</c:v>
                </c:pt>
                <c:pt idx="139">
                  <c:v>-10</c:v>
                </c:pt>
                <c:pt idx="140">
                  <c:v>-10</c:v>
                </c:pt>
                <c:pt idx="141">
                  <c:v>-10</c:v>
                </c:pt>
                <c:pt idx="142">
                  <c:v>-10</c:v>
                </c:pt>
                <c:pt idx="143">
                  <c:v>-10</c:v>
                </c:pt>
                <c:pt idx="144">
                  <c:v>-10</c:v>
                </c:pt>
                <c:pt idx="145">
                  <c:v>-10</c:v>
                </c:pt>
                <c:pt idx="146">
                  <c:v>-10</c:v>
                </c:pt>
                <c:pt idx="147">
                  <c:v>-10</c:v>
                </c:pt>
                <c:pt idx="148">
                  <c:v>-10</c:v>
                </c:pt>
                <c:pt idx="149">
                  <c:v>-10</c:v>
                </c:pt>
                <c:pt idx="150">
                  <c:v>-10</c:v>
                </c:pt>
                <c:pt idx="151">
                  <c:v>0</c:v>
                </c:pt>
                <c:pt idx="152">
                  <c:v>0.12874650994676101</c:v>
                </c:pt>
                <c:pt idx="153">
                  <c:v>0.25665804937241599</c:v>
                </c:pt>
                <c:pt idx="154">
                  <c:v>0.38290506286009202</c:v>
                </c:pt>
                <c:pt idx="155">
                  <c:v>0.50666879008235599</c:v>
                </c:pt>
                <c:pt idx="156">
                  <c:v>0.62714657577611999</c:v>
                </c:pt>
                <c:pt idx="157">
                  <c:v>0.74355707527003001</c:v>
                </c:pt>
                <c:pt idx="158">
                  <c:v>0.85514532180448199</c:v>
                </c:pt>
                <c:pt idx="159">
                  <c:v>0.96118762278076597</c:v>
                </c:pt>
                <c:pt idx="160">
                  <c:v>1.0609962531852699</c:v>
                </c:pt>
                <c:pt idx="161">
                  <c:v>1.1539239157501</c:v>
                </c:pt>
                <c:pt idx="162">
                  <c:v>1.23936793892425</c:v>
                </c:pt>
                <c:pt idx="163">
                  <c:v>1.31677418542985</c:v>
                </c:pt>
                <c:pt idx="164">
                  <c:v>1.3856406460551001</c:v>
                </c:pt>
                <c:pt idx="165">
                  <c:v>1.44552069537661</c:v>
                </c:pt>
                <c:pt idx="166">
                  <c:v>1.49602598829666</c:v>
                </c:pt>
                <c:pt idx="167">
                  <c:v>1.5368289786102001</c:v>
                </c:pt>
                <c:pt idx="168">
                  <c:v>1.56766504326763</c:v>
                </c:pt>
                <c:pt idx="169">
                  <c:v>1.58833419855689</c:v>
                </c:pt>
                <c:pt idx="170">
                  <c:v>1.59870239707451</c:v>
                </c:pt>
                <c:pt idx="171">
                  <c:v>-10</c:v>
                </c:pt>
                <c:pt idx="172">
                  <c:v>-10</c:v>
                </c:pt>
                <c:pt idx="173">
                  <c:v>-10</c:v>
                </c:pt>
                <c:pt idx="174">
                  <c:v>-10</c:v>
                </c:pt>
                <c:pt idx="175">
                  <c:v>-10</c:v>
                </c:pt>
                <c:pt idx="176">
                  <c:v>-10</c:v>
                </c:pt>
                <c:pt idx="177">
                  <c:v>-10</c:v>
                </c:pt>
                <c:pt idx="178">
                  <c:v>-10</c:v>
                </c:pt>
                <c:pt idx="179">
                  <c:v>-10</c:v>
                </c:pt>
                <c:pt idx="180">
                  <c:v>-10</c:v>
                </c:pt>
                <c:pt idx="181">
                  <c:v>-10</c:v>
                </c:pt>
                <c:pt idx="182">
                  <c:v>-10</c:v>
                </c:pt>
                <c:pt idx="183">
                  <c:v>-10</c:v>
                </c:pt>
                <c:pt idx="184">
                  <c:v>-10</c:v>
                </c:pt>
                <c:pt idx="185">
                  <c:v>-10</c:v>
                </c:pt>
                <c:pt idx="186">
                  <c:v>-10</c:v>
                </c:pt>
                <c:pt idx="187">
                  <c:v>-10</c:v>
                </c:pt>
                <c:pt idx="188">
                  <c:v>-10</c:v>
                </c:pt>
                <c:pt idx="189">
                  <c:v>-10</c:v>
                </c:pt>
                <c:pt idx="190">
                  <c:v>-10</c:v>
                </c:pt>
                <c:pt idx="191">
                  <c:v>0</c:v>
                </c:pt>
                <c:pt idx="192">
                  <c:v>0.12704115909692101</c:v>
                </c:pt>
                <c:pt idx="193">
                  <c:v>0.25337185249949701</c:v>
                </c:pt>
                <c:pt idx="194">
                  <c:v>0.37828558772573501</c:v>
                </c:pt>
                <c:pt idx="195">
                  <c:v>0.50108379649853696</c:v>
                </c:pt>
                <c:pt idx="196">
                  <c:v>0.62107974142287203</c:v>
                </c:pt>
                <c:pt idx="197">
                  <c:v>0.73760235649984895</c:v>
                </c:pt>
                <c:pt idx="198">
                  <c:v>0.85</c:v>
                </c:pt>
                <c:pt idx="199">
                  <c:v>0.95764409870815803</c:v>
                </c:pt>
                <c:pt idx="200">
                  <c:v>1.05993266315985</c:v>
                </c:pt>
                <c:pt idx="201">
                  <c:v>1.15629365421056</c:v>
                </c:pt>
                <c:pt idx="202">
                  <c:v>1.2461881821107099</c:v>
                </c:pt>
                <c:pt idx="203">
                  <c:v>1.3291135201956501</c:v>
                </c:pt>
                <c:pt idx="204">
                  <c:v>1.40460591633719</c:v>
                </c:pt>
                <c:pt idx="205">
                  <c:v>1.4722431864335499</c:v>
                </c:pt>
                <c:pt idx="206">
                  <c:v>1.5316470754341101</c:v>
                </c:pt>
                <c:pt idx="207">
                  <c:v>1.58248537269515</c:v>
                </c:pt>
                <c:pt idx="208">
                  <c:v>1.62447376983644</c:v>
                </c:pt>
                <c:pt idx="209">
                  <c:v>1.6573774507090999</c:v>
                </c:pt>
                <c:pt idx="210">
                  <c:v>1.6810124045827199</c:v>
                </c:pt>
                <c:pt idx="211">
                  <c:v>1.69524645520801</c:v>
                </c:pt>
                <c:pt idx="212">
                  <c:v>1.7</c:v>
                </c:pt>
                <c:pt idx="213">
                  <c:v>-10</c:v>
                </c:pt>
                <c:pt idx="214">
                  <c:v>-10</c:v>
                </c:pt>
                <c:pt idx="215">
                  <c:v>-10</c:v>
                </c:pt>
                <c:pt idx="216">
                  <c:v>-10</c:v>
                </c:pt>
                <c:pt idx="217">
                  <c:v>-10</c:v>
                </c:pt>
                <c:pt idx="218">
                  <c:v>-10</c:v>
                </c:pt>
                <c:pt idx="219">
                  <c:v>-10</c:v>
                </c:pt>
                <c:pt idx="220">
                  <c:v>-10</c:v>
                </c:pt>
                <c:pt idx="221">
                  <c:v>-10</c:v>
                </c:pt>
                <c:pt idx="222">
                  <c:v>-10</c:v>
                </c:pt>
                <c:pt idx="223">
                  <c:v>-10</c:v>
                </c:pt>
                <c:pt idx="224">
                  <c:v>-10</c:v>
                </c:pt>
                <c:pt idx="225">
                  <c:v>-10</c:v>
                </c:pt>
                <c:pt idx="226">
                  <c:v>-10</c:v>
                </c:pt>
                <c:pt idx="227">
                  <c:v>-10</c:v>
                </c:pt>
                <c:pt idx="228">
                  <c:v>-10</c:v>
                </c:pt>
                <c:pt idx="229">
                  <c:v>-10</c:v>
                </c:pt>
                <c:pt idx="230">
                  <c:v>-10</c:v>
                </c:pt>
                <c:pt idx="231">
                  <c:v>-10</c:v>
                </c:pt>
                <c:pt idx="232">
                  <c:v>-10</c:v>
                </c:pt>
                <c:pt idx="233">
                  <c:v>-10</c:v>
                </c:pt>
                <c:pt idx="234">
                  <c:v>0</c:v>
                </c:pt>
                <c:pt idx="235">
                  <c:v>0.12556165273942599</c:v>
                </c:pt>
                <c:pt idx="236">
                  <c:v>0.25051158172811799</c:v>
                </c:pt>
                <c:pt idx="237">
                  <c:v>0.37424104347196702</c:v>
                </c:pt>
                <c:pt idx="238">
                  <c:v>0.49614724047059899</c:v>
                </c:pt>
                <c:pt idx="239">
                  <c:v>0.61563625798620403</c:v>
                </c:pt>
                <c:pt idx="240">
                  <c:v>0.73212595753644105</c:v>
                </c:pt>
                <c:pt idx="241">
                  <c:v>0.84504881301460399</c:v>
                </c:pt>
                <c:pt idx="242">
                  <c:v>0.953854675619769</c:v>
                </c:pt>
                <c:pt idx="243">
                  <c:v>1.0580134541264501</c:v>
                </c:pt>
                <c:pt idx="244">
                  <c:v>1.15701769743577</c:v>
                </c:pt>
                <c:pt idx="245">
                  <c:v>1.2503850668262</c:v>
                </c:pt>
                <c:pt idx="246">
                  <c:v>1.3376606858593101</c:v>
                </c:pt>
                <c:pt idx="247">
                  <c:v>1.4184193564920999</c:v>
                </c:pt>
                <c:pt idx="248">
                  <c:v>1.4922676305990801</c:v>
                </c:pt>
                <c:pt idx="249">
                  <c:v>1.55884572681199</c:v>
                </c:pt>
                <c:pt idx="250">
                  <c:v>1.6178292833385</c:v>
                </c:pt>
                <c:pt idx="251">
                  <c:v>1.66893093822022</c:v>
                </c:pt>
                <c:pt idx="252">
                  <c:v>1.7119017293312799</c:v>
                </c:pt>
                <c:pt idx="253">
                  <c:v>1.74653230729679</c:v>
                </c:pt>
                <c:pt idx="254">
                  <c:v>1.77265395542198</c:v>
                </c:pt>
                <c:pt idx="255">
                  <c:v>1.7901394116628899</c:v>
                </c:pt>
                <c:pt idx="256">
                  <c:v>1.79890348863437</c:v>
                </c:pt>
                <c:pt idx="257">
                  <c:v>-10</c:v>
                </c:pt>
                <c:pt idx="258">
                  <c:v>-10</c:v>
                </c:pt>
                <c:pt idx="259">
                  <c:v>-10</c:v>
                </c:pt>
                <c:pt idx="260">
                  <c:v>-10</c:v>
                </c:pt>
                <c:pt idx="261">
                  <c:v>-10</c:v>
                </c:pt>
                <c:pt idx="262">
                  <c:v>-10</c:v>
                </c:pt>
                <c:pt idx="263">
                  <c:v>-10</c:v>
                </c:pt>
                <c:pt idx="264">
                  <c:v>-10</c:v>
                </c:pt>
                <c:pt idx="265">
                  <c:v>-10</c:v>
                </c:pt>
                <c:pt idx="266">
                  <c:v>-10</c:v>
                </c:pt>
                <c:pt idx="267">
                  <c:v>-10</c:v>
                </c:pt>
                <c:pt idx="268">
                  <c:v>-10</c:v>
                </c:pt>
                <c:pt idx="269">
                  <c:v>-10</c:v>
                </c:pt>
                <c:pt idx="270">
                  <c:v>-10</c:v>
                </c:pt>
                <c:pt idx="271">
                  <c:v>-10</c:v>
                </c:pt>
                <c:pt idx="272">
                  <c:v>-10</c:v>
                </c:pt>
                <c:pt idx="273">
                  <c:v>-10</c:v>
                </c:pt>
                <c:pt idx="274">
                  <c:v>-10</c:v>
                </c:pt>
                <c:pt idx="275">
                  <c:v>-10</c:v>
                </c:pt>
                <c:pt idx="276">
                  <c:v>-10</c:v>
                </c:pt>
                <c:pt idx="277">
                  <c:v>-10</c:v>
                </c:pt>
                <c:pt idx="278">
                  <c:v>-10</c:v>
                </c:pt>
                <c:pt idx="279">
                  <c:v>-10</c:v>
                </c:pt>
                <c:pt idx="280">
                  <c:v>0</c:v>
                </c:pt>
                <c:pt idx="281">
                  <c:v>0.12426594553727199</c:v>
                </c:pt>
                <c:pt idx="282">
                  <c:v>0.247999765218098</c:v>
                </c:pt>
                <c:pt idx="283">
                  <c:v>0.37067161183064401</c:v>
                </c:pt>
                <c:pt idx="284">
                  <c:v>0.49175618569479002</c:v>
                </c:pt>
                <c:pt idx="285">
                  <c:v>0.61073498407600701</c:v>
                </c:pt>
                <c:pt idx="286">
                  <c:v>0.72709852149367105</c:v>
                </c:pt>
                <c:pt idx="287">
                  <c:v>0.84034851141610301</c:v>
                </c:pt>
                <c:pt idx="288">
                  <c:v>0.95</c:v>
                </c:pt>
                <c:pt idx="289">
                  <c:v>1.0555834427372399</c:v>
                </c:pt>
                <c:pt idx="290">
                  <c:v>1.15664671511657</c:v>
                </c:pt>
                <c:pt idx="291">
                  <c:v>1.25275704869013</c:v>
                </c:pt>
                <c:pt idx="292">
                  <c:v>1.3435028842544401</c:v>
                </c:pt>
                <c:pt idx="293">
                  <c:v>1.4284956342100601</c:v>
                </c:pt>
                <c:pt idx="294">
                  <c:v>1.50737134655335</c:v>
                </c:pt>
                <c:pt idx="295">
                  <c:v>1.57979226337484</c:v>
                </c:pt>
                <c:pt idx="296">
                  <c:v>1.64544826719043</c:v>
                </c:pt>
                <c:pt idx="297">
                  <c:v>1.7040582089121099</c:v>
                </c:pt>
                <c:pt idx="298">
                  <c:v>1.7553711117714501</c:v>
                </c:pt>
                <c:pt idx="299">
                  <c:v>1.7991672460407</c:v>
                </c:pt>
                <c:pt idx="300">
                  <c:v>1.8352590699492299</c:v>
                </c:pt>
                <c:pt idx="301">
                  <c:v>1.8634920327661399</c:v>
                </c:pt>
                <c:pt idx="302">
                  <c:v>1.8837452366102401</c:v>
                </c:pt>
                <c:pt idx="303">
                  <c:v>1.8959319541533499</c:v>
                </c:pt>
                <c:pt idx="304">
                  <c:v>1.9</c:v>
                </c:pt>
                <c:pt idx="305">
                  <c:v>-10</c:v>
                </c:pt>
                <c:pt idx="306">
                  <c:v>-10</c:v>
                </c:pt>
                <c:pt idx="307">
                  <c:v>-10</c:v>
                </c:pt>
                <c:pt idx="308">
                  <c:v>-10</c:v>
                </c:pt>
                <c:pt idx="309">
                  <c:v>-10</c:v>
                </c:pt>
                <c:pt idx="310">
                  <c:v>-10</c:v>
                </c:pt>
                <c:pt idx="311">
                  <c:v>-10</c:v>
                </c:pt>
                <c:pt idx="312">
                  <c:v>-10</c:v>
                </c:pt>
                <c:pt idx="313">
                  <c:v>-10</c:v>
                </c:pt>
                <c:pt idx="314">
                  <c:v>-10</c:v>
                </c:pt>
                <c:pt idx="315">
                  <c:v>-10</c:v>
                </c:pt>
                <c:pt idx="316">
                  <c:v>-10</c:v>
                </c:pt>
                <c:pt idx="317">
                  <c:v>-10</c:v>
                </c:pt>
                <c:pt idx="318">
                  <c:v>-10</c:v>
                </c:pt>
                <c:pt idx="319">
                  <c:v>-10</c:v>
                </c:pt>
                <c:pt idx="320">
                  <c:v>-10</c:v>
                </c:pt>
                <c:pt idx="321">
                  <c:v>-10</c:v>
                </c:pt>
                <c:pt idx="322">
                  <c:v>-10</c:v>
                </c:pt>
                <c:pt idx="323">
                  <c:v>-10</c:v>
                </c:pt>
                <c:pt idx="324">
                  <c:v>-10</c:v>
                </c:pt>
                <c:pt idx="325">
                  <c:v>-10</c:v>
                </c:pt>
                <c:pt idx="326">
                  <c:v>-10</c:v>
                </c:pt>
                <c:pt idx="327">
                  <c:v>-10</c:v>
                </c:pt>
                <c:pt idx="328">
                  <c:v>-10</c:v>
                </c:pt>
                <c:pt idx="329">
                  <c:v>0</c:v>
                </c:pt>
                <c:pt idx="330">
                  <c:v>0.123121812267886</c:v>
                </c:pt>
                <c:pt idx="331">
                  <c:v>0.24577658132942801</c:v>
                </c:pt>
                <c:pt idx="332">
                  <c:v>0.36749903563314101</c:v>
                </c:pt>
                <c:pt idx="333">
                  <c:v>0.487827440216755</c:v>
                </c:pt>
                <c:pt idx="334">
                  <c:v>0.60630534822608695</c:v>
                </c:pt>
                <c:pt idx="335">
                  <c:v>0.72248333237430595</c:v>
                </c:pt>
                <c:pt idx="336">
                  <c:v>0.83592068977356704</c:v>
                </c:pt>
                <c:pt idx="337">
                  <c:v>0.94618711367202102</c:v>
                </c:pt>
                <c:pt idx="338">
                  <c:v>1.0528643257547099</c:v>
                </c:pt>
                <c:pt idx="339">
                  <c:v>1.1555476628165</c:v>
                </c:pt>
                <c:pt idx="340">
                  <c:v>1.25384761178821</c:v>
                </c:pt>
                <c:pt idx="341">
                  <c:v>1.34739128729312</c:v>
                </c:pt>
                <c:pt idx="342">
                  <c:v>1.4358238461288799</c:v>
                </c:pt>
                <c:pt idx="343">
                  <c:v>1.51880983330942</c:v>
                </c:pt>
                <c:pt idx="344">
                  <c:v>1.5960344545604801</c:v>
                </c:pt>
                <c:pt idx="345">
                  <c:v>1.6672047704422399</c:v>
                </c:pt>
                <c:pt idx="346">
                  <c:v>1.7320508075688801</c:v>
                </c:pt>
                <c:pt idx="347">
                  <c:v>1.79032658271013</c:v>
                </c:pt>
                <c:pt idx="348">
                  <c:v>1.84181103588991</c:v>
                </c:pt>
                <c:pt idx="349">
                  <c:v>1.88630886894256</c:v>
                </c:pt>
                <c:pt idx="350">
                  <c:v>1.9236512863456401</c:v>
                </c:pt>
                <c:pt idx="351">
                  <c:v>1.9536966355192</c:v>
                </c:pt>
                <c:pt idx="352">
                  <c:v>1.9763309441625201</c:v>
                </c:pt>
                <c:pt idx="353">
                  <c:v>1.99146835259007</c:v>
                </c:pt>
                <c:pt idx="354">
                  <c:v>1.99905143942673</c:v>
                </c:pt>
                <c:pt idx="355">
                  <c:v>-10</c:v>
                </c:pt>
                <c:pt idx="356">
                  <c:v>-10</c:v>
                </c:pt>
                <c:pt idx="357">
                  <c:v>-10</c:v>
                </c:pt>
                <c:pt idx="358">
                  <c:v>-10</c:v>
                </c:pt>
                <c:pt idx="359">
                  <c:v>-10</c:v>
                </c:pt>
                <c:pt idx="360">
                  <c:v>-10</c:v>
                </c:pt>
                <c:pt idx="361">
                  <c:v>-10</c:v>
                </c:pt>
                <c:pt idx="362">
                  <c:v>-10</c:v>
                </c:pt>
                <c:pt idx="363">
                  <c:v>-10</c:v>
                </c:pt>
                <c:pt idx="364">
                  <c:v>-10</c:v>
                </c:pt>
                <c:pt idx="365">
                  <c:v>-10</c:v>
                </c:pt>
                <c:pt idx="366">
                  <c:v>-10</c:v>
                </c:pt>
                <c:pt idx="367">
                  <c:v>-10</c:v>
                </c:pt>
                <c:pt idx="368">
                  <c:v>-10</c:v>
                </c:pt>
                <c:pt idx="369">
                  <c:v>-10</c:v>
                </c:pt>
                <c:pt idx="370">
                  <c:v>-10</c:v>
                </c:pt>
                <c:pt idx="371">
                  <c:v>-10</c:v>
                </c:pt>
                <c:pt idx="372">
                  <c:v>-10</c:v>
                </c:pt>
                <c:pt idx="373">
                  <c:v>-10</c:v>
                </c:pt>
                <c:pt idx="374">
                  <c:v>-10</c:v>
                </c:pt>
                <c:pt idx="375">
                  <c:v>-10</c:v>
                </c:pt>
                <c:pt idx="376">
                  <c:v>-10</c:v>
                </c:pt>
                <c:pt idx="377">
                  <c:v>-10</c:v>
                </c:pt>
                <c:pt idx="378">
                  <c:v>-10</c:v>
                </c:pt>
                <c:pt idx="379">
                  <c:v>-10</c:v>
                </c:pt>
                <c:pt idx="380">
                  <c:v>-10</c:v>
                </c:pt>
                <c:pt idx="381">
                  <c:v>0</c:v>
                </c:pt>
                <c:pt idx="382">
                  <c:v>0.1244053185768</c:v>
                </c:pt>
                <c:pt idx="383">
                  <c:v>0.24837365893486801</c:v>
                </c:pt>
                <c:pt idx="384">
                  <c:v>0.37146957775740302</c:v>
                </c:pt>
                <c:pt idx="385">
                  <c:v>0.49326069614006601</c:v>
                </c:pt>
                <c:pt idx="386">
                  <c:v>0.61331921833765002</c:v>
                </c:pt>
                <c:pt idx="387">
                  <c:v>0.73122343441223803</c:v>
                </c:pt>
                <c:pt idx="388">
                  <c:v>0.84655920150474195</c:v>
                </c:pt>
                <c:pt idx="389">
                  <c:v>0.95892139852679803</c:v>
                </c:pt>
                <c:pt idx="390">
                  <c:v>1.06791534916336</c:v>
                </c:pt>
                <c:pt idx="391">
                  <c:v>1.1731582081876699</c:v>
                </c:pt>
                <c:pt idx="392">
                  <c:v>1.27428030621905</c:v>
                </c:pt>
                <c:pt idx="393">
                  <c:v>1.3709264482001</c:v>
                </c:pt>
                <c:pt idx="394">
                  <c:v>1.46275716103229</c:v>
                </c:pt>
                <c:pt idx="395">
                  <c:v>1.54944988598763</c:v>
                </c:pt>
                <c:pt idx="396">
                  <c:v>1.6307001117078901</c:v>
                </c:pt>
                <c:pt idx="397">
                  <c:v>1.70622244381193</c:v>
                </c:pt>
                <c:pt idx="398">
                  <c:v>1.77575160735384</c:v>
                </c:pt>
                <c:pt idx="399">
                  <c:v>1.83904337861084</c:v>
                </c:pt>
                <c:pt idx="400">
                  <c:v>1.89587544292806</c:v>
                </c:pt>
                <c:pt idx="401">
                  <c:v>1.94604817560685</c:v>
                </c:pt>
                <c:pt idx="402">
                  <c:v>1.9893853430938</c:v>
                </c:pt>
                <c:pt idx="403">
                  <c:v>2.0257347220075501</c:v>
                </c:pt>
                <c:pt idx="404">
                  <c:v>2.0549686338289601</c:v>
                </c:pt>
                <c:pt idx="405">
                  <c:v>2.0769843933765499</c:v>
                </c:pt>
                <c:pt idx="406">
                  <c:v>2.0917046694919601</c:v>
                </c:pt>
                <c:pt idx="407">
                  <c:v>2.09907775666847</c:v>
                </c:pt>
                <c:pt idx="408">
                  <c:v>2.09907775666847</c:v>
                </c:pt>
                <c:pt idx="409">
                  <c:v>-10</c:v>
                </c:pt>
                <c:pt idx="410">
                  <c:v>-10</c:v>
                </c:pt>
                <c:pt idx="411">
                  <c:v>-10</c:v>
                </c:pt>
                <c:pt idx="412">
                  <c:v>-10</c:v>
                </c:pt>
                <c:pt idx="413">
                  <c:v>-10</c:v>
                </c:pt>
                <c:pt idx="414">
                  <c:v>-10</c:v>
                </c:pt>
                <c:pt idx="415">
                  <c:v>-10</c:v>
                </c:pt>
                <c:pt idx="416">
                  <c:v>-10</c:v>
                </c:pt>
                <c:pt idx="417">
                  <c:v>-10</c:v>
                </c:pt>
                <c:pt idx="418">
                  <c:v>-10</c:v>
                </c:pt>
                <c:pt idx="419">
                  <c:v>-10</c:v>
                </c:pt>
                <c:pt idx="420">
                  <c:v>-10</c:v>
                </c:pt>
                <c:pt idx="421">
                  <c:v>-10</c:v>
                </c:pt>
                <c:pt idx="422">
                  <c:v>-10</c:v>
                </c:pt>
                <c:pt idx="423">
                  <c:v>-10</c:v>
                </c:pt>
                <c:pt idx="424">
                  <c:v>-10</c:v>
                </c:pt>
                <c:pt idx="425">
                  <c:v>-10</c:v>
                </c:pt>
                <c:pt idx="426">
                  <c:v>-10</c:v>
                </c:pt>
                <c:pt idx="427">
                  <c:v>-10</c:v>
                </c:pt>
                <c:pt idx="428">
                  <c:v>-10</c:v>
                </c:pt>
                <c:pt idx="429">
                  <c:v>-10</c:v>
                </c:pt>
                <c:pt idx="430">
                  <c:v>-10</c:v>
                </c:pt>
                <c:pt idx="431">
                  <c:v>-10</c:v>
                </c:pt>
                <c:pt idx="432">
                  <c:v>-10</c:v>
                </c:pt>
                <c:pt idx="433">
                  <c:v>-10</c:v>
                </c:pt>
                <c:pt idx="434">
                  <c:v>-10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B27-41DF-A2F9-3DC74CC82B2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yIND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Sheet1!$A$2:$A$436</c:f>
              <c:numCache>
                <c:formatCode>General</c:formatCode>
                <c:ptCount val="435"/>
                <c:pt idx="0">
                  <c:v>1.1000000000000001</c:v>
                </c:pt>
                <c:pt idx="1">
                  <c:v>1.0905893475111914</c:v>
                </c:pt>
                <c:pt idx="2">
                  <c:v>1.0625184089179753</c:v>
                </c:pt>
                <c:pt idx="3">
                  <c:v>1.0162674857624154</c:v>
                </c:pt>
                <c:pt idx="4">
                  <c:v>0.95262794416288266</c:v>
                </c:pt>
                <c:pt idx="5">
                  <c:v>0.87268867432035879</c:v>
                </c:pt>
                <c:pt idx="6">
                  <c:v>0.77781745930520241</c:v>
                </c:pt>
                <c:pt idx="7">
                  <c:v>0.66963757190959272</c:v>
                </c:pt>
                <c:pt idx="8">
                  <c:v>0.55000000000000016</c:v>
                </c:pt>
                <c:pt idx="9">
                  <c:v>0.42095177560159885</c:v>
                </c:pt>
                <c:pt idx="10">
                  <c:v>0.28470094961277281</c:v>
                </c:pt>
                <c:pt idx="11">
                  <c:v>0.14357881144205689</c:v>
                </c:pt>
                <c:pt idx="12">
                  <c:v>6.7383165019974101E-17</c:v>
                </c:pt>
                <c:pt idx="13">
                  <c:v>-0.14357881144205653</c:v>
                </c:pt>
                <c:pt idx="14">
                  <c:v>-0.28470094961277298</c:v>
                </c:pt>
                <c:pt idx="15">
                  <c:v>-0.42095177560159874</c:v>
                </c:pt>
                <c:pt idx="16">
                  <c:v>-0.54999999999999982</c:v>
                </c:pt>
                <c:pt idx="17">
                  <c:v>-0.66963757190959272</c:v>
                </c:pt>
                <c:pt idx="18">
                  <c:v>-0.7778174593052023</c:v>
                </c:pt>
                <c:pt idx="19">
                  <c:v>-0.87268867432035868</c:v>
                </c:pt>
                <c:pt idx="20">
                  <c:v>-0.95262794416288266</c:v>
                </c:pt>
                <c:pt idx="21">
                  <c:v>-1.0162674857624154</c:v>
                </c:pt>
                <c:pt idx="22">
                  <c:v>-1.0625184089179751</c:v>
                </c:pt>
                <c:pt idx="23">
                  <c:v>-1.0905893475111914</c:v>
                </c:pt>
                <c:pt idx="24">
                  <c:v>-1.1000000000000001</c:v>
                </c:pt>
                <c:pt idx="25">
                  <c:v>1.2000000000000002</c:v>
                </c:pt>
                <c:pt idx="26">
                  <c:v>1.1912506489176649</c:v>
                </c:pt>
                <c:pt idx="27">
                  <c:v>1.1651301809112626</c:v>
                </c:pt>
                <c:pt idx="28">
                  <c:v>1.1220194912224979</c:v>
                </c:pt>
                <c:pt idx="29">
                  <c:v>1.0625472307838522</c:v>
                </c:pt>
                <c:pt idx="30">
                  <c:v>0.98758063907238791</c:v>
                </c:pt>
                <c:pt idx="31">
                  <c:v>0.89821289780532154</c:v>
                </c:pt>
                <c:pt idx="32">
                  <c:v>0.79574718988895443</c:v>
                </c:pt>
                <c:pt idx="33">
                  <c:v>0.68167769607738737</c:v>
                </c:pt>
                <c:pt idx="34">
                  <c:v>0.55766780645252267</c:v>
                </c:pt>
                <c:pt idx="35">
                  <c:v>0.42552586445104329</c:v>
                </c:pt>
                <c:pt idx="36">
                  <c:v>0.28717879714506994</c:v>
                </c:pt>
                <c:pt idx="37">
                  <c:v>0.14464401630638815</c:v>
                </c:pt>
                <c:pt idx="38">
                  <c:v>6.0641595911459242E-16</c:v>
                </c:pt>
                <c:pt idx="39">
                  <c:v>-0.14464401630638721</c:v>
                </c:pt>
                <c:pt idx="40">
                  <c:v>-0.28717879714506878</c:v>
                </c:pt>
                <c:pt idx="41">
                  <c:v>-0.42552586445104212</c:v>
                </c:pt>
                <c:pt idx="42">
                  <c:v>-0.55766780645252134</c:v>
                </c:pt>
                <c:pt idx="43">
                  <c:v>-0.68167769607738604</c:v>
                </c:pt>
                <c:pt idx="44">
                  <c:v>-0.79574718988895365</c:v>
                </c:pt>
                <c:pt idx="45">
                  <c:v>-0.89821289780532076</c:v>
                </c:pt>
                <c:pt idx="46">
                  <c:v>-0.98758063907238747</c:v>
                </c:pt>
                <c:pt idx="47">
                  <c:v>-1.0625472307838517</c:v>
                </c:pt>
                <c:pt idx="48">
                  <c:v>-1.1220194912224979</c:v>
                </c:pt>
                <c:pt idx="49">
                  <c:v>-1.1651301809112626</c:v>
                </c:pt>
                <c:pt idx="50">
                  <c:v>-1.1912506489176651</c:v>
                </c:pt>
                <c:pt idx="51">
                  <c:v>-1.2000000000000002</c:v>
                </c:pt>
                <c:pt idx="52">
                  <c:v>1.3000000000000003</c:v>
                </c:pt>
                <c:pt idx="53">
                  <c:v>1.2923793443006677</c:v>
                </c:pt>
                <c:pt idx="54">
                  <c:v>1.2696067224231129</c:v>
                </c:pt>
                <c:pt idx="55">
                  <c:v>1.2319491225376435</c:v>
                </c:pt>
                <c:pt idx="56">
                  <c:v>1.1798480455722444</c:v>
                </c:pt>
                <c:pt idx="57">
                  <c:v>1.1139143290178664</c:v>
                </c:pt>
                <c:pt idx="58">
                  <c:v>1.0349209854173371</c:v>
                </c:pt>
                <c:pt idx="59">
                  <c:v>0.94379413950007029</c:v>
                </c:pt>
                <c:pt idx="60">
                  <c:v>0.84160217021637629</c:v>
                </c:pt>
                <c:pt idx="61">
                  <c:v>0.72954318497109738</c:v>
                </c:pt>
                <c:pt idx="62">
                  <c:v>0.60893097290972764</c:v>
                </c:pt>
                <c:pt idx="63">
                  <c:v>0.48117960194188902</c:v>
                </c:pt>
                <c:pt idx="64">
                  <c:v>0.34778684008798733</c:v>
                </c:pt>
                <c:pt idx="65">
                  <c:v>0.21031659551859433</c:v>
                </c:pt>
                <c:pt idx="66">
                  <c:v>7.0380581161042913E-2</c:v>
                </c:pt>
                <c:pt idx="67">
                  <c:v>-7.0380581161042746E-2</c:v>
                </c:pt>
                <c:pt idx="68">
                  <c:v>-0.2103165955185945</c:v>
                </c:pt>
                <c:pt idx="69">
                  <c:v>-0.34778684008798721</c:v>
                </c:pt>
                <c:pt idx="70">
                  <c:v>-0.48117960194188908</c:v>
                </c:pt>
                <c:pt idx="71">
                  <c:v>-0.60893097290972764</c:v>
                </c:pt>
                <c:pt idx="72">
                  <c:v>-0.72954318497109771</c:v>
                </c:pt>
                <c:pt idx="73">
                  <c:v>-0.84160217021637651</c:v>
                </c:pt>
                <c:pt idx="74">
                  <c:v>-0.94379413950007029</c:v>
                </c:pt>
                <c:pt idx="75">
                  <c:v>-1.0349209854173371</c:v>
                </c:pt>
                <c:pt idx="76">
                  <c:v>-1.1139143290178659</c:v>
                </c:pt>
                <c:pt idx="77">
                  <c:v>-1.1798480455722442</c:v>
                </c:pt>
                <c:pt idx="78">
                  <c:v>-1.2319491225376431</c:v>
                </c:pt>
                <c:pt idx="79">
                  <c:v>-1.2696067224231127</c:v>
                </c:pt>
                <c:pt idx="80">
                  <c:v>-1.2923793443006677</c:v>
                </c:pt>
                <c:pt idx="81">
                  <c:v>-1.3000000000000003</c:v>
                </c:pt>
                <c:pt idx="82">
                  <c:v>1.4000000000000004</c:v>
                </c:pt>
                <c:pt idx="83">
                  <c:v>1.3932586173410761</c:v>
                </c:pt>
                <c:pt idx="84">
                  <c:v>1.373099392564523</c:v>
                </c:pt>
                <c:pt idx="85">
                  <c:v>1.3397164700250928</c:v>
                </c:pt>
                <c:pt idx="86">
                  <c:v>1.2934313455158017</c:v>
                </c:pt>
                <c:pt idx="87">
                  <c:v>1.2346897700876973</c:v>
                </c:pt>
                <c:pt idx="88">
                  <c:v>1.1640574572235636</c:v>
                </c:pt>
                <c:pt idx="89">
                  <c:v>1.0822146347078321</c:v>
                </c:pt>
                <c:pt idx="90">
                  <c:v>0.9899494936611668</c:v>
                </c:pt>
                <c:pt idx="91">
                  <c:v>0.88815059782910388</c:v>
                </c:pt>
                <c:pt idx="92">
                  <c:v>0.77779832622744338</c:v>
                </c:pt>
                <c:pt idx="93">
                  <c:v>0.65995543155639713</c:v>
                </c:pt>
                <c:pt idx="94">
                  <c:v>0.53575680531112591</c:v>
                </c:pt>
                <c:pt idx="95">
                  <c:v>0.40639854815624737</c:v>
                </c:pt>
                <c:pt idx="96">
                  <c:v>0.27312645082257975</c:v>
                </c:pt>
                <c:pt idx="97">
                  <c:v>0.13722399646138511</c:v>
                </c:pt>
                <c:pt idx="98">
                  <c:v>8.5760391843603425E-17</c:v>
                </c:pt>
                <c:pt idx="99">
                  <c:v>-0.13722399646138495</c:v>
                </c:pt>
                <c:pt idx="100">
                  <c:v>-0.27312645082257953</c:v>
                </c:pt>
                <c:pt idx="101">
                  <c:v>-0.40639854815624715</c:v>
                </c:pt>
                <c:pt idx="102">
                  <c:v>-0.53575680531112579</c:v>
                </c:pt>
                <c:pt idx="103">
                  <c:v>-0.65995543155639691</c:v>
                </c:pt>
                <c:pt idx="104">
                  <c:v>-0.77779832622744294</c:v>
                </c:pt>
                <c:pt idx="105">
                  <c:v>-0.88815059782910377</c:v>
                </c:pt>
                <c:pt idx="106">
                  <c:v>-0.98994949366116669</c:v>
                </c:pt>
                <c:pt idx="107">
                  <c:v>-1.0822146347078321</c:v>
                </c:pt>
                <c:pt idx="108">
                  <c:v>-1.1640574572235638</c:v>
                </c:pt>
                <c:pt idx="109">
                  <c:v>-1.2346897700876973</c:v>
                </c:pt>
                <c:pt idx="110">
                  <c:v>-1.2934313455158017</c:v>
                </c:pt>
                <c:pt idx="111">
                  <c:v>-1.3397164700250928</c:v>
                </c:pt>
                <c:pt idx="112">
                  <c:v>-1.373099392564523</c:v>
                </c:pt>
                <c:pt idx="113">
                  <c:v>-1.3932586173410759</c:v>
                </c:pt>
                <c:pt idx="114">
                  <c:v>-1.4000000000000004</c:v>
                </c:pt>
                <c:pt idx="115">
                  <c:v>1.5000000000000004</c:v>
                </c:pt>
                <c:pt idx="116">
                  <c:v>1.493961440992859</c:v>
                </c:pt>
                <c:pt idx="117">
                  <c:v>1.4758943828979449</c:v>
                </c:pt>
                <c:pt idx="118">
                  <c:v>1.4459442910437803</c:v>
                </c:pt>
                <c:pt idx="119">
                  <c:v>1.4043523059596061</c:v>
                </c:pt>
                <c:pt idx="120">
                  <c:v>1.3514533018536292</c:v>
                </c:pt>
                <c:pt idx="121">
                  <c:v>1.2876731904027996</c:v>
                </c:pt>
                <c:pt idx="122">
                  <c:v>1.2135254915624216</c:v>
                </c:pt>
                <c:pt idx="123">
                  <c:v>1.1296071990054166</c:v>
                </c:pt>
                <c:pt idx="124">
                  <c:v>1.0365939734802974</c:v>
                </c:pt>
                <c:pt idx="125">
                  <c:v>0.9352347027881005</c:v>
                </c:pt>
                <c:pt idx="126">
                  <c:v>0.82634547217815391</c:v>
                </c:pt>
                <c:pt idx="127">
                  <c:v>0.71080299370949795</c:v>
                </c:pt>
                <c:pt idx="128">
                  <c:v>0.58953754748088505</c:v>
                </c:pt>
                <c:pt idx="129">
                  <c:v>0.46352549156242107</c:v>
                </c:pt>
                <c:pt idx="130">
                  <c:v>0.33378140093447178</c:v>
                </c:pt>
                <c:pt idx="131">
                  <c:v>0.20134989872648304</c:v>
                </c:pt>
                <c:pt idx="132">
                  <c:v>6.7297245525772501E-2</c:v>
                </c:pt>
                <c:pt idx="133">
                  <c:v>-6.7297245525771973E-2</c:v>
                </c:pt>
                <c:pt idx="134">
                  <c:v>-0.20134989872648285</c:v>
                </c:pt>
                <c:pt idx="135">
                  <c:v>-0.33378140093447162</c:v>
                </c:pt>
                <c:pt idx="136">
                  <c:v>-0.46352549156242057</c:v>
                </c:pt>
                <c:pt idx="137">
                  <c:v>-0.58953754748088494</c:v>
                </c:pt>
                <c:pt idx="138">
                  <c:v>-0.71080299370949751</c:v>
                </c:pt>
                <c:pt idx="139">
                  <c:v>-0.82634547217815335</c:v>
                </c:pt>
                <c:pt idx="140">
                  <c:v>-0.93523470278809995</c:v>
                </c:pt>
                <c:pt idx="141">
                  <c:v>-1.0365939734802967</c:v>
                </c:pt>
                <c:pt idx="142">
                  <c:v>-1.1296071990054164</c:v>
                </c:pt>
                <c:pt idx="143">
                  <c:v>-1.213525491562421</c:v>
                </c:pt>
                <c:pt idx="144">
                  <c:v>-1.2876731904027992</c:v>
                </c:pt>
                <c:pt idx="145">
                  <c:v>-1.3514533018536288</c:v>
                </c:pt>
                <c:pt idx="146">
                  <c:v>-1.4043523059596057</c:v>
                </c:pt>
                <c:pt idx="147">
                  <c:v>-1.4459442910437799</c:v>
                </c:pt>
                <c:pt idx="148">
                  <c:v>-1.4758943828979445</c:v>
                </c:pt>
                <c:pt idx="149">
                  <c:v>-1.4939614409928588</c:v>
                </c:pt>
                <c:pt idx="150">
                  <c:v>-1.5000000000000004</c:v>
                </c:pt>
                <c:pt idx="151">
                  <c:v>1.6000000000000005</c:v>
                </c:pt>
                <c:pt idx="152">
                  <c:v>1.5948116930147367</c:v>
                </c:pt>
                <c:pt idx="153">
                  <c:v>1.5792804202206612</c:v>
                </c:pt>
                <c:pt idx="154">
                  <c:v>1.5535069078816837</c:v>
                </c:pt>
                <c:pt idx="155">
                  <c:v>1.5176583071154333</c:v>
                </c:pt>
                <c:pt idx="156">
                  <c:v>1.4719671098541192</c:v>
                </c:pt>
                <c:pt idx="157">
                  <c:v>1.4167296410451364</c:v>
                </c:pt>
                <c:pt idx="158">
                  <c:v>1.3523041368700723</c:v>
                </c:pt>
                <c:pt idx="159">
                  <c:v>1.2791084214456026</c:v>
                </c:pt>
                <c:pt idx="160">
                  <c:v>1.1976171970737624</c:v>
                </c:pt>
                <c:pt idx="161">
                  <c:v>1.1083589656153596</c:v>
                </c:pt>
                <c:pt idx="162">
                  <c:v>1.0119126009526043</c:v>
                </c:pt>
                <c:pt idx="163">
                  <c:v>0.90890359476984994</c:v>
                </c:pt>
                <c:pt idx="164">
                  <c:v>0.80000000000000082</c:v>
                </c:pt>
                <c:pt idx="165">
                  <c:v>0.68590809824488763</c:v>
                </c:pt>
                <c:pt idx="166">
                  <c:v>0.56736781926805779</c:v>
                </c:pt>
                <c:pt idx="167">
                  <c:v>0.44514794226632526</c:v>
                </c:pt>
                <c:pt idx="168">
                  <c:v>0.32004111004167196</c:v>
                </c:pt>
                <c:pt idx="169">
                  <c:v>0.19285868840851758</c:v>
                </c:pt>
                <c:pt idx="170">
                  <c:v>6.4425504175065124E-2</c:v>
                </c:pt>
                <c:pt idx="171">
                  <c:v>-6.4425504175063514E-2</c:v>
                </c:pt>
                <c:pt idx="172">
                  <c:v>-0.19285868840851633</c:v>
                </c:pt>
                <c:pt idx="173">
                  <c:v>-0.32004111004167002</c:v>
                </c:pt>
                <c:pt idx="174">
                  <c:v>-0.44514794226632332</c:v>
                </c:pt>
                <c:pt idx="175">
                  <c:v>-0.56736781926805635</c:v>
                </c:pt>
                <c:pt idx="176">
                  <c:v>-0.68590809824488586</c:v>
                </c:pt>
                <c:pt idx="177">
                  <c:v>-0.79999999999999927</c:v>
                </c:pt>
                <c:pt idx="178">
                  <c:v>-0.90890359476984817</c:v>
                </c:pt>
                <c:pt idx="179">
                  <c:v>-1.0119126009526027</c:v>
                </c:pt>
                <c:pt idx="180">
                  <c:v>-1.1083589656153583</c:v>
                </c:pt>
                <c:pt idx="181">
                  <c:v>-1.1976171970737612</c:v>
                </c:pt>
                <c:pt idx="182">
                  <c:v>-1.2791084214456017</c:v>
                </c:pt>
                <c:pt idx="183">
                  <c:v>-1.352304136870071</c:v>
                </c:pt>
                <c:pt idx="184">
                  <c:v>-1.4167296410451355</c:v>
                </c:pt>
                <c:pt idx="185">
                  <c:v>-1.4719671098541185</c:v>
                </c:pt>
                <c:pt idx="186">
                  <c:v>-1.5176583071154328</c:v>
                </c:pt>
                <c:pt idx="187">
                  <c:v>-1.5535069078816834</c:v>
                </c:pt>
                <c:pt idx="188">
                  <c:v>-1.579280420220661</c:v>
                </c:pt>
                <c:pt idx="189">
                  <c:v>-1.5948116930147365</c:v>
                </c:pt>
                <c:pt idx="190">
                  <c:v>-1.6000000000000005</c:v>
                </c:pt>
                <c:pt idx="191">
                  <c:v>1.7000000000000006</c:v>
                </c:pt>
                <c:pt idx="192">
                  <c:v>1.6952464552080069</c:v>
                </c:pt>
                <c:pt idx="193">
                  <c:v>1.6810124045827191</c:v>
                </c:pt>
                <c:pt idx="194">
                  <c:v>1.6573774507091008</c:v>
                </c:pt>
                <c:pt idx="195">
                  <c:v>1.62447376983644</c:v>
                </c:pt>
                <c:pt idx="196">
                  <c:v>1.5824853726951478</c:v>
                </c:pt>
                <c:pt idx="197">
                  <c:v>1.5316470754341132</c:v>
                </c:pt>
                <c:pt idx="198">
                  <c:v>1.4722431864335463</c:v>
                </c:pt>
                <c:pt idx="199">
                  <c:v>1.4046059163371918</c:v>
                </c:pt>
                <c:pt idx="200">
                  <c:v>1.3291135201956512</c:v>
                </c:pt>
                <c:pt idx="201">
                  <c:v>1.2461881821107053</c:v>
                </c:pt>
                <c:pt idx="202">
                  <c:v>1.1562936542105637</c:v>
                </c:pt>
                <c:pt idx="203">
                  <c:v>1.0599326631598476</c:v>
                </c:pt>
                <c:pt idx="204">
                  <c:v>0.95764409870815803</c:v>
                </c:pt>
                <c:pt idx="205">
                  <c:v>0.85000000000000053</c:v>
                </c:pt>
                <c:pt idx="206">
                  <c:v>0.7376023564998494</c:v>
                </c:pt>
                <c:pt idx="207">
                  <c:v>0.62107974142287203</c:v>
                </c:pt>
                <c:pt idx="208">
                  <c:v>0.50108379649853751</c:v>
                </c:pt>
                <c:pt idx="209">
                  <c:v>0.37828558772573467</c:v>
                </c:pt>
                <c:pt idx="210">
                  <c:v>0.25337185249949629</c:v>
                </c:pt>
                <c:pt idx="211">
                  <c:v>0.12704115909692076</c:v>
                </c:pt>
                <c:pt idx="212">
                  <c:v>-6.5081403807787402E-16</c:v>
                </c:pt>
                <c:pt idx="213">
                  <c:v>-0.12704115909692207</c:v>
                </c:pt>
                <c:pt idx="214">
                  <c:v>-0.2533718524994979</c:v>
                </c:pt>
                <c:pt idx="215">
                  <c:v>-0.37828558772573595</c:v>
                </c:pt>
                <c:pt idx="216">
                  <c:v>-0.50108379649853874</c:v>
                </c:pt>
                <c:pt idx="217">
                  <c:v>-0.62107974142287325</c:v>
                </c:pt>
                <c:pt idx="218">
                  <c:v>-0.73760235649985095</c:v>
                </c:pt>
                <c:pt idx="219">
                  <c:v>-0.85000000000000198</c:v>
                </c:pt>
                <c:pt idx="220">
                  <c:v>-0.9576440987081597</c:v>
                </c:pt>
                <c:pt idx="221">
                  <c:v>-1.0599326631598485</c:v>
                </c:pt>
                <c:pt idx="222">
                  <c:v>-1.1562936542105648</c:v>
                </c:pt>
                <c:pt idx="223">
                  <c:v>-1.2461881821107064</c:v>
                </c:pt>
                <c:pt idx="224">
                  <c:v>-1.3291135201956514</c:v>
                </c:pt>
                <c:pt idx="225">
                  <c:v>-1.4046059163371925</c:v>
                </c:pt>
                <c:pt idx="226">
                  <c:v>-1.4722431864335468</c:v>
                </c:pt>
                <c:pt idx="227">
                  <c:v>-1.5316470754341129</c:v>
                </c:pt>
                <c:pt idx="228">
                  <c:v>-1.582485372695148</c:v>
                </c:pt>
                <c:pt idx="229">
                  <c:v>-1.62447376983644</c:v>
                </c:pt>
                <c:pt idx="230">
                  <c:v>-1.6573774507091008</c:v>
                </c:pt>
                <c:pt idx="231">
                  <c:v>-1.6810124045827191</c:v>
                </c:pt>
                <c:pt idx="232">
                  <c:v>-1.6952464552080069</c:v>
                </c:pt>
                <c:pt idx="233">
                  <c:v>-1.7000000000000006</c:v>
                </c:pt>
                <c:pt idx="234">
                  <c:v>1.8000000000000007</c:v>
                </c:pt>
                <c:pt idx="235">
                  <c:v>1.7956152904676843</c:v>
                </c:pt>
                <c:pt idx="236">
                  <c:v>1.7824825237348274</c:v>
                </c:pt>
                <c:pt idx="237">
                  <c:v>1.760665681320851</c:v>
                </c:pt>
                <c:pt idx="238">
                  <c:v>1.7302710526889746</c:v>
                </c:pt>
                <c:pt idx="239">
                  <c:v>1.6914467174146359</c:v>
                </c:pt>
                <c:pt idx="240">
                  <c:v>1.6443818237566823</c:v>
                </c:pt>
                <c:pt idx="241">
                  <c:v>1.5893056671460692</c:v>
                </c:pt>
                <c:pt idx="242">
                  <c:v>1.5264865730815673</c:v>
                </c:pt>
                <c:pt idx="243">
                  <c:v>1.4562305898749059</c:v>
                </c:pt>
                <c:pt idx="244">
                  <c:v>1.378879997614161</c:v>
                </c:pt>
                <c:pt idx="245">
                  <c:v>1.2948116406095727</c:v>
                </c:pt>
                <c:pt idx="246">
                  <c:v>1.2044350914459454</c:v>
                </c:pt>
                <c:pt idx="247">
                  <c:v>1.1081906555861853</c:v>
                </c:pt>
                <c:pt idx="248">
                  <c:v>1.0065472262473447</c:v>
                </c:pt>
                <c:pt idx="249">
                  <c:v>0.90000000000000058</c:v>
                </c:pt>
                <c:pt idx="250">
                  <c:v>0.7890680642203397</c:v>
                </c:pt>
                <c:pt idx="251">
                  <c:v>0.67429186814864217</c:v>
                </c:pt>
                <c:pt idx="252">
                  <c:v>0.55623058987490559</c:v>
                </c:pt>
                <c:pt idx="253">
                  <c:v>0.43545941207940198</c:v>
                </c:pt>
                <c:pt idx="254">
                  <c:v>0.31256671980047485</c:v>
                </c:pt>
                <c:pt idx="255">
                  <c:v>0.18815123388177629</c:v>
                </c:pt>
                <c:pt idx="256">
                  <c:v>6.2819094064501965E-2</c:v>
                </c:pt>
                <c:pt idx="257">
                  <c:v>-6.2819094064501341E-2</c:v>
                </c:pt>
                <c:pt idx="258">
                  <c:v>-0.18815123388177607</c:v>
                </c:pt>
                <c:pt idx="259">
                  <c:v>-0.31256671980047468</c:v>
                </c:pt>
                <c:pt idx="260">
                  <c:v>-0.43545941207940181</c:v>
                </c:pt>
                <c:pt idx="261">
                  <c:v>-0.55623058987490548</c:v>
                </c:pt>
                <c:pt idx="262">
                  <c:v>-0.67429186814864195</c:v>
                </c:pt>
                <c:pt idx="263">
                  <c:v>-0.78906806422033982</c:v>
                </c:pt>
                <c:pt idx="264">
                  <c:v>-0.89999999999999991</c:v>
                </c:pt>
                <c:pt idx="265">
                  <c:v>-1.0065472262473445</c:v>
                </c:pt>
                <c:pt idx="266">
                  <c:v>-1.1081906555861853</c:v>
                </c:pt>
                <c:pt idx="267">
                  <c:v>-1.2044350914459447</c:v>
                </c:pt>
                <c:pt idx="268">
                  <c:v>-1.2948116406095722</c:v>
                </c:pt>
                <c:pt idx="269">
                  <c:v>-1.3788799976141608</c:v>
                </c:pt>
                <c:pt idx="270">
                  <c:v>-1.4562305898749057</c:v>
                </c:pt>
                <c:pt idx="271">
                  <c:v>-1.5264865730815673</c:v>
                </c:pt>
                <c:pt idx="272">
                  <c:v>-1.5893056671460692</c:v>
                </c:pt>
                <c:pt idx="273">
                  <c:v>-1.6443818237566825</c:v>
                </c:pt>
                <c:pt idx="274">
                  <c:v>-1.6914467174146357</c:v>
                </c:pt>
                <c:pt idx="275">
                  <c:v>-1.7302710526889746</c:v>
                </c:pt>
                <c:pt idx="276">
                  <c:v>-1.760665681320851</c:v>
                </c:pt>
                <c:pt idx="277">
                  <c:v>-1.7824825237348274</c:v>
                </c:pt>
                <c:pt idx="278">
                  <c:v>-1.7956152904676843</c:v>
                </c:pt>
                <c:pt idx="279">
                  <c:v>-1.8000000000000007</c:v>
                </c:pt>
                <c:pt idx="280">
                  <c:v>1.9000000000000008</c:v>
                </c:pt>
                <c:pt idx="281">
                  <c:v>1.8959319541533475</c:v>
                </c:pt>
                <c:pt idx="282">
                  <c:v>1.8837452366102405</c:v>
                </c:pt>
                <c:pt idx="283">
                  <c:v>1.8634920327661386</c:v>
                </c:pt>
                <c:pt idx="284">
                  <c:v>1.8352590699492306</c:v>
                </c:pt>
                <c:pt idx="285">
                  <c:v>1.7991672460407016</c:v>
                </c:pt>
                <c:pt idx="286">
                  <c:v>1.7553711117714454</c:v>
                </c:pt>
                <c:pt idx="287">
                  <c:v>1.7040582089121084</c:v>
                </c:pt>
                <c:pt idx="288">
                  <c:v>1.6454482671904342</c:v>
                </c:pt>
                <c:pt idx="289">
                  <c:v>1.5797922633748367</c:v>
                </c:pt>
                <c:pt idx="290">
                  <c:v>1.5073713465533474</c:v>
                </c:pt>
                <c:pt idx="291">
                  <c:v>1.4284956342100577</c:v>
                </c:pt>
                <c:pt idx="292">
                  <c:v>1.343502884254441</c:v>
                </c:pt>
                <c:pt idx="293">
                  <c:v>1.2527570486901316</c:v>
                </c:pt>
                <c:pt idx="294">
                  <c:v>1.1566467151165698</c:v>
                </c:pt>
                <c:pt idx="295">
                  <c:v>1.0555834427372448</c:v>
                </c:pt>
                <c:pt idx="296">
                  <c:v>0.95000000000000062</c:v>
                </c:pt>
                <c:pt idx="297">
                  <c:v>0.84034851141610267</c:v>
                </c:pt>
                <c:pt idx="298">
                  <c:v>0.72709852149367105</c:v>
                </c:pt>
                <c:pt idx="299">
                  <c:v>0.61073498407600746</c:v>
                </c:pt>
                <c:pt idx="300">
                  <c:v>0.49175618569478963</c:v>
                </c:pt>
                <c:pt idx="301">
                  <c:v>0.37067161183064401</c:v>
                </c:pt>
                <c:pt idx="302">
                  <c:v>0.24799976521809836</c:v>
                </c:pt>
                <c:pt idx="303">
                  <c:v>0.12426594553727184</c:v>
                </c:pt>
                <c:pt idx="304">
                  <c:v>1.1638910321631895E-16</c:v>
                </c:pt>
                <c:pt idx="305">
                  <c:v>-0.12426594553727202</c:v>
                </c:pt>
                <c:pt idx="306">
                  <c:v>-0.24799976521809772</c:v>
                </c:pt>
                <c:pt idx="307">
                  <c:v>-0.37067161183064373</c:v>
                </c:pt>
                <c:pt idx="308">
                  <c:v>-0.49175618569478985</c:v>
                </c:pt>
                <c:pt idx="309">
                  <c:v>-0.6107349840760069</c:v>
                </c:pt>
                <c:pt idx="310">
                  <c:v>-0.72709852149367082</c:v>
                </c:pt>
                <c:pt idx="311">
                  <c:v>-0.84034851141610256</c:v>
                </c:pt>
                <c:pt idx="312">
                  <c:v>-0.95</c:v>
                </c:pt>
                <c:pt idx="313">
                  <c:v>-1.0555834427372441</c:v>
                </c:pt>
                <c:pt idx="314">
                  <c:v>-1.1566467151165698</c:v>
                </c:pt>
                <c:pt idx="315">
                  <c:v>-1.2527570486901314</c:v>
                </c:pt>
                <c:pt idx="316">
                  <c:v>-1.3435028842544408</c:v>
                </c:pt>
                <c:pt idx="317">
                  <c:v>-1.4284956342100574</c:v>
                </c:pt>
                <c:pt idx="318">
                  <c:v>-1.5073713465533471</c:v>
                </c:pt>
                <c:pt idx="319">
                  <c:v>-1.5797922633748369</c:v>
                </c:pt>
                <c:pt idx="320">
                  <c:v>-1.6454482671904342</c:v>
                </c:pt>
                <c:pt idx="321">
                  <c:v>-1.7040582089121084</c:v>
                </c:pt>
                <c:pt idx="322">
                  <c:v>-1.7553711117714454</c:v>
                </c:pt>
                <c:pt idx="323">
                  <c:v>-1.7991672460407013</c:v>
                </c:pt>
                <c:pt idx="324">
                  <c:v>-1.8352590699492304</c:v>
                </c:pt>
                <c:pt idx="325">
                  <c:v>-1.8634920327661386</c:v>
                </c:pt>
                <c:pt idx="326">
                  <c:v>-1.8837452366102405</c:v>
                </c:pt>
                <c:pt idx="327">
                  <c:v>-1.8959319541533475</c:v>
                </c:pt>
                <c:pt idx="328">
                  <c:v>-1.9000000000000008</c:v>
                </c:pt>
                <c:pt idx="329">
                  <c:v>2.0000000000000009</c:v>
                </c:pt>
                <c:pt idx="330">
                  <c:v>1.9962066574740891</c:v>
                </c:pt>
                <c:pt idx="331">
                  <c:v>1.9848410193438724</c:v>
                </c:pt>
                <c:pt idx="332">
                  <c:v>1.9659461993678045</c:v>
                </c:pt>
                <c:pt idx="333">
                  <c:v>1.9395938720700199</c:v>
                </c:pt>
                <c:pt idx="334">
                  <c:v>1.9058840008543141</c:v>
                </c:pt>
                <c:pt idx="335">
                  <c:v>1.8649444588087125</c:v>
                </c:pt>
                <c:pt idx="336">
                  <c:v>1.8169305436390482</c:v>
                </c:pt>
                <c:pt idx="337">
                  <c:v>1.7620243885715698</c:v>
                </c:pt>
                <c:pt idx="338">
                  <c:v>1.7004342714592289</c:v>
                </c:pt>
                <c:pt idx="339">
                  <c:v>1.6323938247124439</c:v>
                </c:pt>
                <c:pt idx="340">
                  <c:v>1.5581611490513414</c:v>
                </c:pt>
                <c:pt idx="341">
                  <c:v>1.4780178344413186</c:v>
                </c:pt>
                <c:pt idx="342">
                  <c:v>1.3922678919258535</c:v>
                </c:pt>
                <c:pt idx="343">
                  <c:v>1.3012366004084845</c:v>
                </c:pt>
                <c:pt idx="344">
                  <c:v>1.2052692727585126</c:v>
                </c:pt>
                <c:pt idx="345">
                  <c:v>1.1047299459210116</c:v>
                </c:pt>
                <c:pt idx="346">
                  <c:v>0.99999999999999989</c:v>
                </c:pt>
                <c:pt idx="347">
                  <c:v>0.89147671155307628</c:v>
                </c:pt>
                <c:pt idx="348">
                  <c:v>0.77957174658535833</c:v>
                </c:pt>
                <c:pt idx="349">
                  <c:v>0.66470959895931925</c:v>
                </c:pt>
                <c:pt idx="350">
                  <c:v>0.54732598014416545</c:v>
                </c:pt>
                <c:pt idx="351">
                  <c:v>0.42786616641299441</c:v>
                </c:pt>
                <c:pt idx="352">
                  <c:v>0.30678330975737012</c:v>
                </c:pt>
                <c:pt idx="353">
                  <c:v>0.18453671892660323</c:v>
                </c:pt>
                <c:pt idx="354">
                  <c:v>6.1590117112339797E-2</c:v>
                </c:pt>
                <c:pt idx="355">
                  <c:v>-6.1590117112341768E-2</c:v>
                </c:pt>
                <c:pt idx="356">
                  <c:v>-0.18453671892660475</c:v>
                </c:pt>
                <c:pt idx="357">
                  <c:v>-0.30678330975737161</c:v>
                </c:pt>
                <c:pt idx="358">
                  <c:v>-0.4278661664129963</c:v>
                </c:pt>
                <c:pt idx="359">
                  <c:v>-0.54732598014416733</c:v>
                </c:pt>
                <c:pt idx="360">
                  <c:v>-0.66470959895932069</c:v>
                </c:pt>
                <c:pt idx="361">
                  <c:v>-0.7795717465853601</c:v>
                </c:pt>
                <c:pt idx="362">
                  <c:v>-0.8914767115530785</c:v>
                </c:pt>
                <c:pt idx="363">
                  <c:v>-1.0000000000000016</c:v>
                </c:pt>
                <c:pt idx="364">
                  <c:v>-1.1047299459210129</c:v>
                </c:pt>
                <c:pt idx="365">
                  <c:v>-1.2052692727585144</c:v>
                </c:pt>
                <c:pt idx="366">
                  <c:v>-1.3012366004084857</c:v>
                </c:pt>
                <c:pt idx="367">
                  <c:v>-1.3922678919258551</c:v>
                </c:pt>
                <c:pt idx="368">
                  <c:v>-1.4780178344413193</c:v>
                </c:pt>
                <c:pt idx="369">
                  <c:v>-1.5581611490513421</c:v>
                </c:pt>
                <c:pt idx="370">
                  <c:v>-1.632393824712445</c:v>
                </c:pt>
                <c:pt idx="371">
                  <c:v>-1.7004342714592295</c:v>
                </c:pt>
                <c:pt idx="372">
                  <c:v>-1.7620243885715703</c:v>
                </c:pt>
                <c:pt idx="373">
                  <c:v>-1.8169305436390488</c:v>
                </c:pt>
                <c:pt idx="374">
                  <c:v>-1.8649444588087132</c:v>
                </c:pt>
                <c:pt idx="375">
                  <c:v>-1.9058840008543145</c:v>
                </c:pt>
                <c:pt idx="376">
                  <c:v>-1.9395938720700201</c:v>
                </c:pt>
                <c:pt idx="377">
                  <c:v>-1.9659461993678047</c:v>
                </c:pt>
                <c:pt idx="378">
                  <c:v>-1.9848410193438726</c:v>
                </c:pt>
                <c:pt idx="379">
                  <c:v>-1.9962066574740891</c:v>
                </c:pt>
                <c:pt idx="380">
                  <c:v>-2.0000000000000009</c:v>
                </c:pt>
                <c:pt idx="381">
                  <c:v>2.100000000000001</c:v>
                </c:pt>
                <c:pt idx="382">
                  <c:v>2.0963118367050759</c:v>
                </c:pt>
                <c:pt idx="383">
                  <c:v>2.0852603016283866</c:v>
                </c:pt>
                <c:pt idx="384">
                  <c:v>2.0668842136899541</c:v>
                </c:pt>
                <c:pt idx="385">
                  <c:v>2.0412481195688637</c:v>
                </c:pt>
                <c:pt idx="386">
                  <c:v>2.0084420669806979</c:v>
                </c:pt>
                <c:pt idx="387">
                  <c:v>1.9685812883816547</c:v>
                </c:pt>
                <c:pt idx="388">
                  <c:v>1.9218057962103396</c:v>
                </c:pt>
                <c:pt idx="389">
                  <c:v>1.8682798910889702</c:v>
                </c:pt>
                <c:pt idx="390">
                  <c:v>1.8081915847114476</c:v>
                </c:pt>
                <c:pt idx="391">
                  <c:v>1.7417519394454246</c:v>
                </c:pt>
                <c:pt idx="392">
                  <c:v>1.6691943269680427</c:v>
                </c:pt>
                <c:pt idx="393">
                  <c:v>1.5907736085394031</c:v>
                </c:pt>
                <c:pt idx="394">
                  <c:v>1.5067652397930962</c:v>
                </c:pt>
                <c:pt idx="395">
                  <c:v>1.4174643031882428</c:v>
                </c:pt>
                <c:pt idx="396">
                  <c:v>1.3231844715215939</c:v>
                </c:pt>
                <c:pt idx="397">
                  <c:v>1.2242569061403921</c:v>
                </c:pt>
                <c:pt idx="398">
                  <c:v>1.1210290937260607</c:v>
                </c:pt>
                <c:pt idx="399">
                  <c:v>1.0138636257345646</c:v>
                </c:pt>
                <c:pt idx="400">
                  <c:v>0.90313692478069352</c:v>
                </c:pt>
                <c:pt idx="401">
                  <c:v>0.78923792243990032</c:v>
                </c:pt>
                <c:pt idx="402">
                  <c:v>0.6725666931119596</c:v>
                </c:pt>
                <c:pt idx="403">
                  <c:v>0.55353304874504261</c:v>
                </c:pt>
                <c:pt idx="404">
                  <c:v>0.4325550993563077</c:v>
                </c:pt>
                <c:pt idx="405">
                  <c:v>0.31005778440521176</c:v>
                </c:pt>
                <c:pt idx="406">
                  <c:v>0.18647138017816431</c:v>
                </c:pt>
                <c:pt idx="407">
                  <c:v>6.2229988427377196E-2</c:v>
                </c:pt>
                <c:pt idx="408">
                  <c:v>-6.2229988427373678E-2</c:v>
                </c:pt>
                <c:pt idx="409">
                  <c:v>-0.18647138017816078</c:v>
                </c:pt>
                <c:pt idx="410">
                  <c:v>-0.31005778440520826</c:v>
                </c:pt>
                <c:pt idx="411">
                  <c:v>-0.43255509935630432</c:v>
                </c:pt>
                <c:pt idx="412">
                  <c:v>-0.55353304874503928</c:v>
                </c:pt>
                <c:pt idx="413">
                  <c:v>-0.67256669311195627</c:v>
                </c:pt>
                <c:pt idx="414">
                  <c:v>-0.78923792243989732</c:v>
                </c:pt>
                <c:pt idx="415">
                  <c:v>-0.90313692478069019</c:v>
                </c:pt>
                <c:pt idx="416">
                  <c:v>-1.0138636257345612</c:v>
                </c:pt>
                <c:pt idx="417">
                  <c:v>-1.1210290937260579</c:v>
                </c:pt>
                <c:pt idx="418">
                  <c:v>-1.2242569061403885</c:v>
                </c:pt>
                <c:pt idx="419">
                  <c:v>-1.3231844715215901</c:v>
                </c:pt>
                <c:pt idx="420">
                  <c:v>-1.4174643031882388</c:v>
                </c:pt>
                <c:pt idx="421">
                  <c:v>-1.5067652397930926</c:v>
                </c:pt>
                <c:pt idx="422">
                  <c:v>-1.5907736085393993</c:v>
                </c:pt>
                <c:pt idx="423">
                  <c:v>-1.6691943269680389</c:v>
                </c:pt>
                <c:pt idx="424">
                  <c:v>-1.7417519394454213</c:v>
                </c:pt>
                <c:pt idx="425">
                  <c:v>-1.8081915847114443</c:v>
                </c:pt>
                <c:pt idx="426">
                  <c:v>-1.8682798910889671</c:v>
                </c:pt>
                <c:pt idx="427">
                  <c:v>-1.9218057962103372</c:v>
                </c:pt>
                <c:pt idx="428">
                  <c:v>-1.9685812883816523</c:v>
                </c:pt>
                <c:pt idx="429">
                  <c:v>-2.0084420669806957</c:v>
                </c:pt>
                <c:pt idx="430">
                  <c:v>-2.0412481195688619</c:v>
                </c:pt>
                <c:pt idx="431">
                  <c:v>-2.0668842136899528</c:v>
                </c:pt>
                <c:pt idx="432">
                  <c:v>-2.0852603016283857</c:v>
                </c:pt>
                <c:pt idx="433">
                  <c:v>-2.0963118367050755</c:v>
                </c:pt>
                <c:pt idx="434">
                  <c:v>-2.100000000000001</c:v>
                </c:pt>
              </c:numCache>
            </c:numRef>
          </c:xVal>
          <c:yVal>
            <c:numRef>
              <c:f>Sheet1!$D$2:$D$436</c:f>
              <c:numCache>
                <c:formatCode>General</c:formatCode>
                <c:ptCount val="435"/>
                <c:pt idx="0">
                  <c:v>-10</c:v>
                </c:pt>
                <c:pt idx="1">
                  <c:v>-10</c:v>
                </c:pt>
                <c:pt idx="2">
                  <c:v>-10</c:v>
                </c:pt>
                <c:pt idx="3">
                  <c:v>-10</c:v>
                </c:pt>
                <c:pt idx="4">
                  <c:v>-10</c:v>
                </c:pt>
                <c:pt idx="5">
                  <c:v>-10</c:v>
                </c:pt>
                <c:pt idx="6">
                  <c:v>-10</c:v>
                </c:pt>
                <c:pt idx="7">
                  <c:v>-10</c:v>
                </c:pt>
                <c:pt idx="8">
                  <c:v>-10</c:v>
                </c:pt>
                <c:pt idx="9">
                  <c:v>-10</c:v>
                </c:pt>
                <c:pt idx="10">
                  <c:v>-10</c:v>
                </c:pt>
                <c:pt idx="11">
                  <c:v>-10</c:v>
                </c:pt>
                <c:pt idx="12">
                  <c:v>-10</c:v>
                </c:pt>
                <c:pt idx="13">
                  <c:v>-10</c:v>
                </c:pt>
                <c:pt idx="14">
                  <c:v>-10</c:v>
                </c:pt>
                <c:pt idx="15">
                  <c:v>-10</c:v>
                </c:pt>
                <c:pt idx="16">
                  <c:v>-10</c:v>
                </c:pt>
                <c:pt idx="17">
                  <c:v>-10</c:v>
                </c:pt>
                <c:pt idx="18">
                  <c:v>-10</c:v>
                </c:pt>
                <c:pt idx="19">
                  <c:v>-10</c:v>
                </c:pt>
                <c:pt idx="20">
                  <c:v>-10</c:v>
                </c:pt>
                <c:pt idx="21">
                  <c:v>-10</c:v>
                </c:pt>
                <c:pt idx="22">
                  <c:v>-10</c:v>
                </c:pt>
                <c:pt idx="23">
                  <c:v>-10</c:v>
                </c:pt>
                <c:pt idx="24">
                  <c:v>-10</c:v>
                </c:pt>
                <c:pt idx="25">
                  <c:v>-10</c:v>
                </c:pt>
                <c:pt idx="26">
                  <c:v>-10</c:v>
                </c:pt>
                <c:pt idx="27">
                  <c:v>-10</c:v>
                </c:pt>
                <c:pt idx="28">
                  <c:v>-10</c:v>
                </c:pt>
                <c:pt idx="29">
                  <c:v>-10</c:v>
                </c:pt>
                <c:pt idx="30">
                  <c:v>-10</c:v>
                </c:pt>
                <c:pt idx="31">
                  <c:v>-10</c:v>
                </c:pt>
                <c:pt idx="32">
                  <c:v>-10</c:v>
                </c:pt>
                <c:pt idx="33">
                  <c:v>-10</c:v>
                </c:pt>
                <c:pt idx="34">
                  <c:v>-10</c:v>
                </c:pt>
                <c:pt idx="35">
                  <c:v>-10</c:v>
                </c:pt>
                <c:pt idx="36">
                  <c:v>-10</c:v>
                </c:pt>
                <c:pt idx="37">
                  <c:v>-10</c:v>
                </c:pt>
                <c:pt idx="38">
                  <c:v>-10</c:v>
                </c:pt>
                <c:pt idx="39">
                  <c:v>-10</c:v>
                </c:pt>
                <c:pt idx="40">
                  <c:v>-10</c:v>
                </c:pt>
                <c:pt idx="41">
                  <c:v>-10</c:v>
                </c:pt>
                <c:pt idx="42">
                  <c:v>-10</c:v>
                </c:pt>
                <c:pt idx="43">
                  <c:v>-10</c:v>
                </c:pt>
                <c:pt idx="44">
                  <c:v>-10</c:v>
                </c:pt>
                <c:pt idx="45">
                  <c:v>-10</c:v>
                </c:pt>
                <c:pt idx="46">
                  <c:v>-10</c:v>
                </c:pt>
                <c:pt idx="47">
                  <c:v>-10</c:v>
                </c:pt>
                <c:pt idx="48">
                  <c:v>-10</c:v>
                </c:pt>
                <c:pt idx="49">
                  <c:v>-10</c:v>
                </c:pt>
                <c:pt idx="50">
                  <c:v>-10</c:v>
                </c:pt>
                <c:pt idx="51">
                  <c:v>-10</c:v>
                </c:pt>
                <c:pt idx="52">
                  <c:v>-10</c:v>
                </c:pt>
                <c:pt idx="53">
                  <c:v>-10</c:v>
                </c:pt>
                <c:pt idx="54">
                  <c:v>-10</c:v>
                </c:pt>
                <c:pt idx="55">
                  <c:v>-10</c:v>
                </c:pt>
                <c:pt idx="56">
                  <c:v>-10</c:v>
                </c:pt>
                <c:pt idx="57">
                  <c:v>-10</c:v>
                </c:pt>
                <c:pt idx="58">
                  <c:v>-10</c:v>
                </c:pt>
                <c:pt idx="59">
                  <c:v>-10</c:v>
                </c:pt>
                <c:pt idx="60">
                  <c:v>-10</c:v>
                </c:pt>
                <c:pt idx="61">
                  <c:v>-10</c:v>
                </c:pt>
                <c:pt idx="62">
                  <c:v>-10</c:v>
                </c:pt>
                <c:pt idx="63">
                  <c:v>-10</c:v>
                </c:pt>
                <c:pt idx="64">
                  <c:v>-10</c:v>
                </c:pt>
                <c:pt idx="65">
                  <c:v>-10</c:v>
                </c:pt>
                <c:pt idx="66">
                  <c:v>-10</c:v>
                </c:pt>
                <c:pt idx="67">
                  <c:v>-10</c:v>
                </c:pt>
                <c:pt idx="68">
                  <c:v>-10</c:v>
                </c:pt>
                <c:pt idx="69">
                  <c:v>-10</c:v>
                </c:pt>
                <c:pt idx="70">
                  <c:v>-10</c:v>
                </c:pt>
                <c:pt idx="71">
                  <c:v>-10</c:v>
                </c:pt>
                <c:pt idx="72">
                  <c:v>-10</c:v>
                </c:pt>
                <c:pt idx="73">
                  <c:v>-10</c:v>
                </c:pt>
                <c:pt idx="74">
                  <c:v>-10</c:v>
                </c:pt>
                <c:pt idx="75">
                  <c:v>-10</c:v>
                </c:pt>
                <c:pt idx="76">
                  <c:v>-10</c:v>
                </c:pt>
                <c:pt idx="77">
                  <c:v>-10</c:v>
                </c:pt>
                <c:pt idx="78">
                  <c:v>-10</c:v>
                </c:pt>
                <c:pt idx="79">
                  <c:v>-10</c:v>
                </c:pt>
                <c:pt idx="80">
                  <c:v>-10</c:v>
                </c:pt>
                <c:pt idx="81">
                  <c:v>-10</c:v>
                </c:pt>
                <c:pt idx="82">
                  <c:v>-10</c:v>
                </c:pt>
                <c:pt idx="83">
                  <c:v>-10</c:v>
                </c:pt>
                <c:pt idx="84">
                  <c:v>-10</c:v>
                </c:pt>
                <c:pt idx="85">
                  <c:v>-10</c:v>
                </c:pt>
                <c:pt idx="86">
                  <c:v>-10</c:v>
                </c:pt>
                <c:pt idx="87">
                  <c:v>-10</c:v>
                </c:pt>
                <c:pt idx="88">
                  <c:v>-10</c:v>
                </c:pt>
                <c:pt idx="89">
                  <c:v>-10</c:v>
                </c:pt>
                <c:pt idx="90">
                  <c:v>-10</c:v>
                </c:pt>
                <c:pt idx="91">
                  <c:v>-10</c:v>
                </c:pt>
                <c:pt idx="92">
                  <c:v>-10</c:v>
                </c:pt>
                <c:pt idx="93">
                  <c:v>-10</c:v>
                </c:pt>
                <c:pt idx="94">
                  <c:v>-10</c:v>
                </c:pt>
                <c:pt idx="95">
                  <c:v>-10</c:v>
                </c:pt>
                <c:pt idx="96">
                  <c:v>-10</c:v>
                </c:pt>
                <c:pt idx="97">
                  <c:v>-10</c:v>
                </c:pt>
                <c:pt idx="98">
                  <c:v>-10</c:v>
                </c:pt>
                <c:pt idx="99">
                  <c:v>-10</c:v>
                </c:pt>
                <c:pt idx="100">
                  <c:v>-10</c:v>
                </c:pt>
                <c:pt idx="101">
                  <c:v>-10</c:v>
                </c:pt>
                <c:pt idx="102">
                  <c:v>-10</c:v>
                </c:pt>
                <c:pt idx="103">
                  <c:v>-10</c:v>
                </c:pt>
                <c:pt idx="104">
                  <c:v>-10</c:v>
                </c:pt>
                <c:pt idx="105">
                  <c:v>-10</c:v>
                </c:pt>
                <c:pt idx="106">
                  <c:v>-10</c:v>
                </c:pt>
                <c:pt idx="107">
                  <c:v>-10</c:v>
                </c:pt>
                <c:pt idx="108">
                  <c:v>-10</c:v>
                </c:pt>
                <c:pt idx="109">
                  <c:v>-10</c:v>
                </c:pt>
                <c:pt idx="110">
                  <c:v>-10</c:v>
                </c:pt>
                <c:pt idx="111">
                  <c:v>-10</c:v>
                </c:pt>
                <c:pt idx="112">
                  <c:v>-10</c:v>
                </c:pt>
                <c:pt idx="113">
                  <c:v>-10</c:v>
                </c:pt>
                <c:pt idx="114">
                  <c:v>-10</c:v>
                </c:pt>
                <c:pt idx="115">
                  <c:v>-10</c:v>
                </c:pt>
                <c:pt idx="116">
                  <c:v>-10</c:v>
                </c:pt>
                <c:pt idx="117">
                  <c:v>-10</c:v>
                </c:pt>
                <c:pt idx="118">
                  <c:v>-10</c:v>
                </c:pt>
                <c:pt idx="119">
                  <c:v>-10</c:v>
                </c:pt>
                <c:pt idx="120">
                  <c:v>-10</c:v>
                </c:pt>
                <c:pt idx="121">
                  <c:v>-10</c:v>
                </c:pt>
                <c:pt idx="122">
                  <c:v>-10</c:v>
                </c:pt>
                <c:pt idx="123">
                  <c:v>-10</c:v>
                </c:pt>
                <c:pt idx="124">
                  <c:v>-10</c:v>
                </c:pt>
                <c:pt idx="125">
                  <c:v>-10</c:v>
                </c:pt>
                <c:pt idx="126">
                  <c:v>-10</c:v>
                </c:pt>
                <c:pt idx="127">
                  <c:v>-10</c:v>
                </c:pt>
                <c:pt idx="128">
                  <c:v>-10</c:v>
                </c:pt>
                <c:pt idx="129">
                  <c:v>-10</c:v>
                </c:pt>
                <c:pt idx="130">
                  <c:v>-10</c:v>
                </c:pt>
                <c:pt idx="131">
                  <c:v>-10</c:v>
                </c:pt>
                <c:pt idx="132">
                  <c:v>-10</c:v>
                </c:pt>
                <c:pt idx="133">
                  <c:v>-10</c:v>
                </c:pt>
                <c:pt idx="134">
                  <c:v>-10</c:v>
                </c:pt>
                <c:pt idx="135">
                  <c:v>-10</c:v>
                </c:pt>
                <c:pt idx="136">
                  <c:v>-10</c:v>
                </c:pt>
                <c:pt idx="137">
                  <c:v>-10</c:v>
                </c:pt>
                <c:pt idx="138">
                  <c:v>-10</c:v>
                </c:pt>
                <c:pt idx="139">
                  <c:v>-10</c:v>
                </c:pt>
                <c:pt idx="140">
                  <c:v>-10</c:v>
                </c:pt>
                <c:pt idx="141">
                  <c:v>-10</c:v>
                </c:pt>
                <c:pt idx="142">
                  <c:v>-10</c:v>
                </c:pt>
                <c:pt idx="143">
                  <c:v>-10</c:v>
                </c:pt>
                <c:pt idx="144">
                  <c:v>-10</c:v>
                </c:pt>
                <c:pt idx="145">
                  <c:v>-10</c:v>
                </c:pt>
                <c:pt idx="146">
                  <c:v>-10</c:v>
                </c:pt>
                <c:pt idx="147">
                  <c:v>-10</c:v>
                </c:pt>
                <c:pt idx="148">
                  <c:v>-10</c:v>
                </c:pt>
                <c:pt idx="149">
                  <c:v>-10</c:v>
                </c:pt>
                <c:pt idx="150">
                  <c:v>-10</c:v>
                </c:pt>
                <c:pt idx="151">
                  <c:v>-10</c:v>
                </c:pt>
                <c:pt idx="152">
                  <c:v>-10</c:v>
                </c:pt>
                <c:pt idx="153">
                  <c:v>-10</c:v>
                </c:pt>
                <c:pt idx="154">
                  <c:v>-10</c:v>
                </c:pt>
                <c:pt idx="155">
                  <c:v>-10</c:v>
                </c:pt>
                <c:pt idx="156">
                  <c:v>-10</c:v>
                </c:pt>
                <c:pt idx="157">
                  <c:v>-10</c:v>
                </c:pt>
                <c:pt idx="158">
                  <c:v>-10</c:v>
                </c:pt>
                <c:pt idx="159">
                  <c:v>-10</c:v>
                </c:pt>
                <c:pt idx="160">
                  <c:v>-10</c:v>
                </c:pt>
                <c:pt idx="161">
                  <c:v>-10</c:v>
                </c:pt>
                <c:pt idx="162">
                  <c:v>-10</c:v>
                </c:pt>
                <c:pt idx="163">
                  <c:v>-10</c:v>
                </c:pt>
                <c:pt idx="164">
                  <c:v>-10</c:v>
                </c:pt>
                <c:pt idx="165">
                  <c:v>-10</c:v>
                </c:pt>
                <c:pt idx="166">
                  <c:v>-10</c:v>
                </c:pt>
                <c:pt idx="167">
                  <c:v>-10</c:v>
                </c:pt>
                <c:pt idx="168">
                  <c:v>-10</c:v>
                </c:pt>
                <c:pt idx="169">
                  <c:v>-10</c:v>
                </c:pt>
                <c:pt idx="170">
                  <c:v>-10</c:v>
                </c:pt>
                <c:pt idx="171">
                  <c:v>-10</c:v>
                </c:pt>
                <c:pt idx="172">
                  <c:v>-10</c:v>
                </c:pt>
                <c:pt idx="173">
                  <c:v>-10</c:v>
                </c:pt>
                <c:pt idx="174">
                  <c:v>-10</c:v>
                </c:pt>
                <c:pt idx="175">
                  <c:v>-10</c:v>
                </c:pt>
                <c:pt idx="176">
                  <c:v>-10</c:v>
                </c:pt>
                <c:pt idx="177">
                  <c:v>-10</c:v>
                </c:pt>
                <c:pt idx="178">
                  <c:v>-10</c:v>
                </c:pt>
                <c:pt idx="179">
                  <c:v>-10</c:v>
                </c:pt>
                <c:pt idx="180">
                  <c:v>-10</c:v>
                </c:pt>
                <c:pt idx="181">
                  <c:v>-10</c:v>
                </c:pt>
                <c:pt idx="182">
                  <c:v>-10</c:v>
                </c:pt>
                <c:pt idx="183">
                  <c:v>-10</c:v>
                </c:pt>
                <c:pt idx="184">
                  <c:v>-10</c:v>
                </c:pt>
                <c:pt idx="185">
                  <c:v>-10</c:v>
                </c:pt>
                <c:pt idx="186">
                  <c:v>-10</c:v>
                </c:pt>
                <c:pt idx="187">
                  <c:v>-10</c:v>
                </c:pt>
                <c:pt idx="188">
                  <c:v>-10</c:v>
                </c:pt>
                <c:pt idx="189">
                  <c:v>-10</c:v>
                </c:pt>
                <c:pt idx="190">
                  <c:v>-10</c:v>
                </c:pt>
                <c:pt idx="191">
                  <c:v>-10</c:v>
                </c:pt>
                <c:pt idx="192">
                  <c:v>-10</c:v>
                </c:pt>
                <c:pt idx="193">
                  <c:v>-10</c:v>
                </c:pt>
                <c:pt idx="194">
                  <c:v>-10</c:v>
                </c:pt>
                <c:pt idx="195">
                  <c:v>-10</c:v>
                </c:pt>
                <c:pt idx="196">
                  <c:v>-10</c:v>
                </c:pt>
                <c:pt idx="197">
                  <c:v>-10</c:v>
                </c:pt>
                <c:pt idx="198">
                  <c:v>-10</c:v>
                </c:pt>
                <c:pt idx="199">
                  <c:v>-10</c:v>
                </c:pt>
                <c:pt idx="200">
                  <c:v>-10</c:v>
                </c:pt>
                <c:pt idx="201">
                  <c:v>-10</c:v>
                </c:pt>
                <c:pt idx="202">
                  <c:v>-10</c:v>
                </c:pt>
                <c:pt idx="203">
                  <c:v>-10</c:v>
                </c:pt>
                <c:pt idx="204">
                  <c:v>-10</c:v>
                </c:pt>
                <c:pt idx="205">
                  <c:v>-10</c:v>
                </c:pt>
                <c:pt idx="206">
                  <c:v>-10</c:v>
                </c:pt>
                <c:pt idx="207">
                  <c:v>-10</c:v>
                </c:pt>
                <c:pt idx="208">
                  <c:v>-10</c:v>
                </c:pt>
                <c:pt idx="209">
                  <c:v>-10</c:v>
                </c:pt>
                <c:pt idx="210">
                  <c:v>-10</c:v>
                </c:pt>
                <c:pt idx="211">
                  <c:v>-10</c:v>
                </c:pt>
                <c:pt idx="212">
                  <c:v>-10</c:v>
                </c:pt>
                <c:pt idx="213">
                  <c:v>-10</c:v>
                </c:pt>
                <c:pt idx="214">
                  <c:v>-10</c:v>
                </c:pt>
                <c:pt idx="215">
                  <c:v>-10</c:v>
                </c:pt>
                <c:pt idx="216">
                  <c:v>-10</c:v>
                </c:pt>
                <c:pt idx="217">
                  <c:v>-10</c:v>
                </c:pt>
                <c:pt idx="218">
                  <c:v>-10</c:v>
                </c:pt>
                <c:pt idx="219">
                  <c:v>-10</c:v>
                </c:pt>
                <c:pt idx="220">
                  <c:v>-10</c:v>
                </c:pt>
                <c:pt idx="221">
                  <c:v>-10</c:v>
                </c:pt>
                <c:pt idx="222">
                  <c:v>-10</c:v>
                </c:pt>
                <c:pt idx="223">
                  <c:v>-10</c:v>
                </c:pt>
                <c:pt idx="224">
                  <c:v>-10</c:v>
                </c:pt>
                <c:pt idx="225">
                  <c:v>-10</c:v>
                </c:pt>
                <c:pt idx="226">
                  <c:v>-10</c:v>
                </c:pt>
                <c:pt idx="227">
                  <c:v>-10</c:v>
                </c:pt>
                <c:pt idx="228">
                  <c:v>-10</c:v>
                </c:pt>
                <c:pt idx="229">
                  <c:v>-10</c:v>
                </c:pt>
                <c:pt idx="230">
                  <c:v>-10</c:v>
                </c:pt>
                <c:pt idx="231">
                  <c:v>-10</c:v>
                </c:pt>
                <c:pt idx="232">
                  <c:v>-10</c:v>
                </c:pt>
                <c:pt idx="233">
                  <c:v>-10</c:v>
                </c:pt>
                <c:pt idx="234">
                  <c:v>-10</c:v>
                </c:pt>
                <c:pt idx="235">
                  <c:v>-10</c:v>
                </c:pt>
                <c:pt idx="236">
                  <c:v>-10</c:v>
                </c:pt>
                <c:pt idx="237">
                  <c:v>-10</c:v>
                </c:pt>
                <c:pt idx="238">
                  <c:v>-10</c:v>
                </c:pt>
                <c:pt idx="239">
                  <c:v>-10</c:v>
                </c:pt>
                <c:pt idx="240">
                  <c:v>-10</c:v>
                </c:pt>
                <c:pt idx="241">
                  <c:v>-10</c:v>
                </c:pt>
                <c:pt idx="242">
                  <c:v>-10</c:v>
                </c:pt>
                <c:pt idx="243">
                  <c:v>-10</c:v>
                </c:pt>
                <c:pt idx="244">
                  <c:v>-10</c:v>
                </c:pt>
                <c:pt idx="245">
                  <c:v>-10</c:v>
                </c:pt>
                <c:pt idx="246">
                  <c:v>-10</c:v>
                </c:pt>
                <c:pt idx="247">
                  <c:v>-10</c:v>
                </c:pt>
                <c:pt idx="248">
                  <c:v>-10</c:v>
                </c:pt>
                <c:pt idx="249">
                  <c:v>-10</c:v>
                </c:pt>
                <c:pt idx="250">
                  <c:v>-10</c:v>
                </c:pt>
                <c:pt idx="251">
                  <c:v>-10</c:v>
                </c:pt>
                <c:pt idx="252">
                  <c:v>-10</c:v>
                </c:pt>
                <c:pt idx="253">
                  <c:v>-10</c:v>
                </c:pt>
                <c:pt idx="254">
                  <c:v>-10</c:v>
                </c:pt>
                <c:pt idx="255">
                  <c:v>-10</c:v>
                </c:pt>
                <c:pt idx="256">
                  <c:v>-10</c:v>
                </c:pt>
                <c:pt idx="257">
                  <c:v>-10</c:v>
                </c:pt>
                <c:pt idx="258">
                  <c:v>-10</c:v>
                </c:pt>
                <c:pt idx="259">
                  <c:v>-10</c:v>
                </c:pt>
                <c:pt idx="260">
                  <c:v>-10</c:v>
                </c:pt>
                <c:pt idx="261">
                  <c:v>-10</c:v>
                </c:pt>
                <c:pt idx="262">
                  <c:v>-10</c:v>
                </c:pt>
                <c:pt idx="263">
                  <c:v>-10</c:v>
                </c:pt>
                <c:pt idx="264">
                  <c:v>-10</c:v>
                </c:pt>
                <c:pt idx="265">
                  <c:v>-10</c:v>
                </c:pt>
                <c:pt idx="266">
                  <c:v>-10</c:v>
                </c:pt>
                <c:pt idx="267">
                  <c:v>-10</c:v>
                </c:pt>
                <c:pt idx="268">
                  <c:v>-10</c:v>
                </c:pt>
                <c:pt idx="269">
                  <c:v>-10</c:v>
                </c:pt>
                <c:pt idx="270">
                  <c:v>-10</c:v>
                </c:pt>
                <c:pt idx="271">
                  <c:v>-10</c:v>
                </c:pt>
                <c:pt idx="272">
                  <c:v>-10</c:v>
                </c:pt>
                <c:pt idx="273">
                  <c:v>-10</c:v>
                </c:pt>
                <c:pt idx="274">
                  <c:v>-10</c:v>
                </c:pt>
                <c:pt idx="275">
                  <c:v>-10</c:v>
                </c:pt>
                <c:pt idx="276">
                  <c:v>-10</c:v>
                </c:pt>
                <c:pt idx="277">
                  <c:v>-10</c:v>
                </c:pt>
                <c:pt idx="278">
                  <c:v>-10</c:v>
                </c:pt>
                <c:pt idx="279">
                  <c:v>-10</c:v>
                </c:pt>
                <c:pt idx="280">
                  <c:v>-10</c:v>
                </c:pt>
                <c:pt idx="281">
                  <c:v>-10</c:v>
                </c:pt>
                <c:pt idx="282">
                  <c:v>-10</c:v>
                </c:pt>
                <c:pt idx="283">
                  <c:v>-10</c:v>
                </c:pt>
                <c:pt idx="284">
                  <c:v>-10</c:v>
                </c:pt>
                <c:pt idx="285">
                  <c:v>-10</c:v>
                </c:pt>
                <c:pt idx="286">
                  <c:v>-10</c:v>
                </c:pt>
                <c:pt idx="287">
                  <c:v>-10</c:v>
                </c:pt>
                <c:pt idx="288">
                  <c:v>-10</c:v>
                </c:pt>
                <c:pt idx="289">
                  <c:v>-10</c:v>
                </c:pt>
                <c:pt idx="290">
                  <c:v>-10</c:v>
                </c:pt>
                <c:pt idx="291">
                  <c:v>-10</c:v>
                </c:pt>
                <c:pt idx="292">
                  <c:v>-10</c:v>
                </c:pt>
                <c:pt idx="293">
                  <c:v>-10</c:v>
                </c:pt>
                <c:pt idx="294">
                  <c:v>-10</c:v>
                </c:pt>
                <c:pt idx="295">
                  <c:v>-10</c:v>
                </c:pt>
                <c:pt idx="296">
                  <c:v>-10</c:v>
                </c:pt>
                <c:pt idx="297">
                  <c:v>-10</c:v>
                </c:pt>
                <c:pt idx="298">
                  <c:v>-10</c:v>
                </c:pt>
                <c:pt idx="299">
                  <c:v>-10</c:v>
                </c:pt>
                <c:pt idx="300">
                  <c:v>-10</c:v>
                </c:pt>
                <c:pt idx="301">
                  <c:v>-10</c:v>
                </c:pt>
                <c:pt idx="302">
                  <c:v>-10</c:v>
                </c:pt>
                <c:pt idx="303">
                  <c:v>-10</c:v>
                </c:pt>
                <c:pt idx="304">
                  <c:v>-10</c:v>
                </c:pt>
                <c:pt idx="305">
                  <c:v>-10</c:v>
                </c:pt>
                <c:pt idx="306">
                  <c:v>-10</c:v>
                </c:pt>
                <c:pt idx="307">
                  <c:v>-10</c:v>
                </c:pt>
                <c:pt idx="308">
                  <c:v>-10</c:v>
                </c:pt>
                <c:pt idx="309">
                  <c:v>-10</c:v>
                </c:pt>
                <c:pt idx="310">
                  <c:v>-10</c:v>
                </c:pt>
                <c:pt idx="311">
                  <c:v>-10</c:v>
                </c:pt>
                <c:pt idx="312">
                  <c:v>-10</c:v>
                </c:pt>
                <c:pt idx="313">
                  <c:v>-10</c:v>
                </c:pt>
                <c:pt idx="314">
                  <c:v>-10</c:v>
                </c:pt>
                <c:pt idx="315">
                  <c:v>-10</c:v>
                </c:pt>
                <c:pt idx="316">
                  <c:v>-10</c:v>
                </c:pt>
                <c:pt idx="317">
                  <c:v>-10</c:v>
                </c:pt>
                <c:pt idx="318">
                  <c:v>-10</c:v>
                </c:pt>
                <c:pt idx="319">
                  <c:v>-10</c:v>
                </c:pt>
                <c:pt idx="320">
                  <c:v>-10</c:v>
                </c:pt>
                <c:pt idx="321">
                  <c:v>-10</c:v>
                </c:pt>
                <c:pt idx="322">
                  <c:v>-10</c:v>
                </c:pt>
                <c:pt idx="323">
                  <c:v>-10</c:v>
                </c:pt>
                <c:pt idx="324">
                  <c:v>-10</c:v>
                </c:pt>
                <c:pt idx="325">
                  <c:v>-10</c:v>
                </c:pt>
                <c:pt idx="326">
                  <c:v>-10</c:v>
                </c:pt>
                <c:pt idx="327">
                  <c:v>-10</c:v>
                </c:pt>
                <c:pt idx="328">
                  <c:v>-10</c:v>
                </c:pt>
                <c:pt idx="329">
                  <c:v>-10</c:v>
                </c:pt>
                <c:pt idx="330">
                  <c:v>-10</c:v>
                </c:pt>
                <c:pt idx="331">
                  <c:v>-10</c:v>
                </c:pt>
                <c:pt idx="332">
                  <c:v>-10</c:v>
                </c:pt>
                <c:pt idx="333">
                  <c:v>-10</c:v>
                </c:pt>
                <c:pt idx="334">
                  <c:v>-10</c:v>
                </c:pt>
                <c:pt idx="335">
                  <c:v>-10</c:v>
                </c:pt>
                <c:pt idx="336">
                  <c:v>-10</c:v>
                </c:pt>
                <c:pt idx="337">
                  <c:v>-10</c:v>
                </c:pt>
                <c:pt idx="338">
                  <c:v>-10</c:v>
                </c:pt>
                <c:pt idx="339">
                  <c:v>-10</c:v>
                </c:pt>
                <c:pt idx="340">
                  <c:v>-10</c:v>
                </c:pt>
                <c:pt idx="341">
                  <c:v>-10</c:v>
                </c:pt>
                <c:pt idx="342">
                  <c:v>-10</c:v>
                </c:pt>
                <c:pt idx="343">
                  <c:v>-10</c:v>
                </c:pt>
                <c:pt idx="344">
                  <c:v>-10</c:v>
                </c:pt>
                <c:pt idx="345">
                  <c:v>-10</c:v>
                </c:pt>
                <c:pt idx="346">
                  <c:v>-10</c:v>
                </c:pt>
                <c:pt idx="347">
                  <c:v>-10</c:v>
                </c:pt>
                <c:pt idx="348">
                  <c:v>-10</c:v>
                </c:pt>
                <c:pt idx="349">
                  <c:v>-10</c:v>
                </c:pt>
                <c:pt idx="350">
                  <c:v>-10</c:v>
                </c:pt>
                <c:pt idx="351">
                  <c:v>-10</c:v>
                </c:pt>
                <c:pt idx="352">
                  <c:v>-10</c:v>
                </c:pt>
                <c:pt idx="353">
                  <c:v>-10</c:v>
                </c:pt>
                <c:pt idx="354">
                  <c:v>-10</c:v>
                </c:pt>
                <c:pt idx="355">
                  <c:v>-10</c:v>
                </c:pt>
                <c:pt idx="356">
                  <c:v>-10</c:v>
                </c:pt>
                <c:pt idx="357">
                  <c:v>-10</c:v>
                </c:pt>
                <c:pt idx="358">
                  <c:v>-10</c:v>
                </c:pt>
                <c:pt idx="359">
                  <c:v>-10</c:v>
                </c:pt>
                <c:pt idx="360">
                  <c:v>-10</c:v>
                </c:pt>
                <c:pt idx="361">
                  <c:v>-10</c:v>
                </c:pt>
                <c:pt idx="362">
                  <c:v>-10</c:v>
                </c:pt>
                <c:pt idx="363">
                  <c:v>-10</c:v>
                </c:pt>
                <c:pt idx="364">
                  <c:v>-10</c:v>
                </c:pt>
                <c:pt idx="365">
                  <c:v>-10</c:v>
                </c:pt>
                <c:pt idx="366">
                  <c:v>-10</c:v>
                </c:pt>
                <c:pt idx="367">
                  <c:v>-10</c:v>
                </c:pt>
                <c:pt idx="368">
                  <c:v>-10</c:v>
                </c:pt>
                <c:pt idx="369">
                  <c:v>-10</c:v>
                </c:pt>
                <c:pt idx="370">
                  <c:v>-10</c:v>
                </c:pt>
                <c:pt idx="371">
                  <c:v>-10</c:v>
                </c:pt>
                <c:pt idx="372">
                  <c:v>-10</c:v>
                </c:pt>
                <c:pt idx="373">
                  <c:v>-10</c:v>
                </c:pt>
                <c:pt idx="374">
                  <c:v>-10</c:v>
                </c:pt>
                <c:pt idx="375">
                  <c:v>-10</c:v>
                </c:pt>
                <c:pt idx="376">
                  <c:v>-10</c:v>
                </c:pt>
                <c:pt idx="377">
                  <c:v>-10</c:v>
                </c:pt>
                <c:pt idx="378">
                  <c:v>-10</c:v>
                </c:pt>
                <c:pt idx="379">
                  <c:v>-10</c:v>
                </c:pt>
                <c:pt idx="380">
                  <c:v>-10</c:v>
                </c:pt>
                <c:pt idx="381">
                  <c:v>-10</c:v>
                </c:pt>
                <c:pt idx="382">
                  <c:v>-10</c:v>
                </c:pt>
                <c:pt idx="383">
                  <c:v>-10</c:v>
                </c:pt>
                <c:pt idx="384">
                  <c:v>-10</c:v>
                </c:pt>
                <c:pt idx="385">
                  <c:v>-10</c:v>
                </c:pt>
                <c:pt idx="386">
                  <c:v>-10</c:v>
                </c:pt>
                <c:pt idx="387">
                  <c:v>-10</c:v>
                </c:pt>
                <c:pt idx="388">
                  <c:v>-10</c:v>
                </c:pt>
                <c:pt idx="389">
                  <c:v>-10</c:v>
                </c:pt>
                <c:pt idx="390">
                  <c:v>-10</c:v>
                </c:pt>
                <c:pt idx="391">
                  <c:v>-10</c:v>
                </c:pt>
                <c:pt idx="392">
                  <c:v>-10</c:v>
                </c:pt>
                <c:pt idx="393">
                  <c:v>-10</c:v>
                </c:pt>
                <c:pt idx="394">
                  <c:v>-10</c:v>
                </c:pt>
                <c:pt idx="395">
                  <c:v>-10</c:v>
                </c:pt>
                <c:pt idx="396">
                  <c:v>-10</c:v>
                </c:pt>
                <c:pt idx="397">
                  <c:v>-10</c:v>
                </c:pt>
                <c:pt idx="398">
                  <c:v>-10</c:v>
                </c:pt>
                <c:pt idx="399">
                  <c:v>-10</c:v>
                </c:pt>
                <c:pt idx="400">
                  <c:v>-10</c:v>
                </c:pt>
                <c:pt idx="401">
                  <c:v>-10</c:v>
                </c:pt>
                <c:pt idx="402">
                  <c:v>-10</c:v>
                </c:pt>
                <c:pt idx="403">
                  <c:v>-10</c:v>
                </c:pt>
                <c:pt idx="404">
                  <c:v>-10</c:v>
                </c:pt>
                <c:pt idx="405">
                  <c:v>-10</c:v>
                </c:pt>
                <c:pt idx="406">
                  <c:v>-10</c:v>
                </c:pt>
                <c:pt idx="407">
                  <c:v>-10</c:v>
                </c:pt>
                <c:pt idx="408">
                  <c:v>-10</c:v>
                </c:pt>
                <c:pt idx="409">
                  <c:v>-10</c:v>
                </c:pt>
                <c:pt idx="410">
                  <c:v>-10</c:v>
                </c:pt>
                <c:pt idx="411">
                  <c:v>-10</c:v>
                </c:pt>
                <c:pt idx="412">
                  <c:v>-10</c:v>
                </c:pt>
                <c:pt idx="413">
                  <c:v>-10</c:v>
                </c:pt>
                <c:pt idx="414">
                  <c:v>-10</c:v>
                </c:pt>
                <c:pt idx="415">
                  <c:v>-10</c:v>
                </c:pt>
                <c:pt idx="416">
                  <c:v>-10</c:v>
                </c:pt>
                <c:pt idx="417">
                  <c:v>-10</c:v>
                </c:pt>
                <c:pt idx="418">
                  <c:v>-10</c:v>
                </c:pt>
                <c:pt idx="419">
                  <c:v>-10</c:v>
                </c:pt>
                <c:pt idx="420">
                  <c:v>-10</c:v>
                </c:pt>
                <c:pt idx="421">
                  <c:v>-10</c:v>
                </c:pt>
                <c:pt idx="422">
                  <c:v>-10</c:v>
                </c:pt>
                <c:pt idx="423">
                  <c:v>-10</c:v>
                </c:pt>
                <c:pt idx="424">
                  <c:v>-10</c:v>
                </c:pt>
                <c:pt idx="425">
                  <c:v>-10</c:v>
                </c:pt>
                <c:pt idx="426">
                  <c:v>-10</c:v>
                </c:pt>
                <c:pt idx="427">
                  <c:v>-10</c:v>
                </c:pt>
                <c:pt idx="428">
                  <c:v>-10</c:v>
                </c:pt>
                <c:pt idx="429">
                  <c:v>-10</c:v>
                </c:pt>
                <c:pt idx="430">
                  <c:v>-10</c:v>
                </c:pt>
                <c:pt idx="431">
                  <c:v>-10</c:v>
                </c:pt>
                <c:pt idx="432">
                  <c:v>-10</c:v>
                </c:pt>
                <c:pt idx="433">
                  <c:v>-10</c:v>
                </c:pt>
                <c:pt idx="434">
                  <c:v>-10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1B27-41DF-A2F9-3DC74CC82B2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yVAC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noFill/>
              </a:ln>
              <a:effectLst/>
            </c:spPr>
          </c:marker>
          <c:dPt>
            <c:idx val="133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1B27-41DF-A2F9-3DC74CC82B29}"/>
              </c:ext>
            </c:extLst>
          </c:dPt>
          <c:dPt>
            <c:idx val="171"/>
            <c:marker>
              <c:symbol val="circle"/>
              <c:size val="5"/>
              <c:spPr>
                <a:solidFill>
                  <a:srgbClr val="FF5736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1B27-41DF-A2F9-3DC74CC82B29}"/>
              </c:ext>
            </c:extLst>
          </c:dPt>
          <c:dPt>
            <c:idx val="257"/>
            <c:marker>
              <c:symbol val="circle"/>
              <c:size val="5"/>
              <c:spPr>
                <a:solidFill>
                  <a:srgbClr val="0380E5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1B27-41DF-A2F9-3DC74CC82B29}"/>
              </c:ext>
            </c:extLst>
          </c:dPt>
          <c:xVal>
            <c:numRef>
              <c:f>Sheet1!$A$2:$A$436</c:f>
              <c:numCache>
                <c:formatCode>General</c:formatCode>
                <c:ptCount val="435"/>
                <c:pt idx="0">
                  <c:v>1.1000000000000001</c:v>
                </c:pt>
                <c:pt idx="1">
                  <c:v>1.0905893475111914</c:v>
                </c:pt>
                <c:pt idx="2">
                  <c:v>1.0625184089179753</c:v>
                </c:pt>
                <c:pt idx="3">
                  <c:v>1.0162674857624154</c:v>
                </c:pt>
                <c:pt idx="4">
                  <c:v>0.95262794416288266</c:v>
                </c:pt>
                <c:pt idx="5">
                  <c:v>0.87268867432035879</c:v>
                </c:pt>
                <c:pt idx="6">
                  <c:v>0.77781745930520241</c:v>
                </c:pt>
                <c:pt idx="7">
                  <c:v>0.66963757190959272</c:v>
                </c:pt>
                <c:pt idx="8">
                  <c:v>0.55000000000000016</c:v>
                </c:pt>
                <c:pt idx="9">
                  <c:v>0.42095177560159885</c:v>
                </c:pt>
                <c:pt idx="10">
                  <c:v>0.28470094961277281</c:v>
                </c:pt>
                <c:pt idx="11">
                  <c:v>0.14357881144205689</c:v>
                </c:pt>
                <c:pt idx="12">
                  <c:v>6.7383165019974101E-17</c:v>
                </c:pt>
                <c:pt idx="13">
                  <c:v>-0.14357881144205653</c:v>
                </c:pt>
                <c:pt idx="14">
                  <c:v>-0.28470094961277298</c:v>
                </c:pt>
                <c:pt idx="15">
                  <c:v>-0.42095177560159874</c:v>
                </c:pt>
                <c:pt idx="16">
                  <c:v>-0.54999999999999982</c:v>
                </c:pt>
                <c:pt idx="17">
                  <c:v>-0.66963757190959272</c:v>
                </c:pt>
                <c:pt idx="18">
                  <c:v>-0.7778174593052023</c:v>
                </c:pt>
                <c:pt idx="19">
                  <c:v>-0.87268867432035868</c:v>
                </c:pt>
                <c:pt idx="20">
                  <c:v>-0.95262794416288266</c:v>
                </c:pt>
                <c:pt idx="21">
                  <c:v>-1.0162674857624154</c:v>
                </c:pt>
                <c:pt idx="22">
                  <c:v>-1.0625184089179751</c:v>
                </c:pt>
                <c:pt idx="23">
                  <c:v>-1.0905893475111914</c:v>
                </c:pt>
                <c:pt idx="24">
                  <c:v>-1.1000000000000001</c:v>
                </c:pt>
                <c:pt idx="25">
                  <c:v>1.2000000000000002</c:v>
                </c:pt>
                <c:pt idx="26">
                  <c:v>1.1912506489176649</c:v>
                </c:pt>
                <c:pt idx="27">
                  <c:v>1.1651301809112626</c:v>
                </c:pt>
                <c:pt idx="28">
                  <c:v>1.1220194912224979</c:v>
                </c:pt>
                <c:pt idx="29">
                  <c:v>1.0625472307838522</c:v>
                </c:pt>
                <c:pt idx="30">
                  <c:v>0.98758063907238791</c:v>
                </c:pt>
                <c:pt idx="31">
                  <c:v>0.89821289780532154</c:v>
                </c:pt>
                <c:pt idx="32">
                  <c:v>0.79574718988895443</c:v>
                </c:pt>
                <c:pt idx="33">
                  <c:v>0.68167769607738737</c:v>
                </c:pt>
                <c:pt idx="34">
                  <c:v>0.55766780645252267</c:v>
                </c:pt>
                <c:pt idx="35">
                  <c:v>0.42552586445104329</c:v>
                </c:pt>
                <c:pt idx="36">
                  <c:v>0.28717879714506994</c:v>
                </c:pt>
                <c:pt idx="37">
                  <c:v>0.14464401630638815</c:v>
                </c:pt>
                <c:pt idx="38">
                  <c:v>6.0641595911459242E-16</c:v>
                </c:pt>
                <c:pt idx="39">
                  <c:v>-0.14464401630638721</c:v>
                </c:pt>
                <c:pt idx="40">
                  <c:v>-0.28717879714506878</c:v>
                </c:pt>
                <c:pt idx="41">
                  <c:v>-0.42552586445104212</c:v>
                </c:pt>
                <c:pt idx="42">
                  <c:v>-0.55766780645252134</c:v>
                </c:pt>
                <c:pt idx="43">
                  <c:v>-0.68167769607738604</c:v>
                </c:pt>
                <c:pt idx="44">
                  <c:v>-0.79574718988895365</c:v>
                </c:pt>
                <c:pt idx="45">
                  <c:v>-0.89821289780532076</c:v>
                </c:pt>
                <c:pt idx="46">
                  <c:v>-0.98758063907238747</c:v>
                </c:pt>
                <c:pt idx="47">
                  <c:v>-1.0625472307838517</c:v>
                </c:pt>
                <c:pt idx="48">
                  <c:v>-1.1220194912224979</c:v>
                </c:pt>
                <c:pt idx="49">
                  <c:v>-1.1651301809112626</c:v>
                </c:pt>
                <c:pt idx="50">
                  <c:v>-1.1912506489176651</c:v>
                </c:pt>
                <c:pt idx="51">
                  <c:v>-1.2000000000000002</c:v>
                </c:pt>
                <c:pt idx="52">
                  <c:v>1.3000000000000003</c:v>
                </c:pt>
                <c:pt idx="53">
                  <c:v>1.2923793443006677</c:v>
                </c:pt>
                <c:pt idx="54">
                  <c:v>1.2696067224231129</c:v>
                </c:pt>
                <c:pt idx="55">
                  <c:v>1.2319491225376435</c:v>
                </c:pt>
                <c:pt idx="56">
                  <c:v>1.1798480455722444</c:v>
                </c:pt>
                <c:pt idx="57">
                  <c:v>1.1139143290178664</c:v>
                </c:pt>
                <c:pt idx="58">
                  <c:v>1.0349209854173371</c:v>
                </c:pt>
                <c:pt idx="59">
                  <c:v>0.94379413950007029</c:v>
                </c:pt>
                <c:pt idx="60">
                  <c:v>0.84160217021637629</c:v>
                </c:pt>
                <c:pt idx="61">
                  <c:v>0.72954318497109738</c:v>
                </c:pt>
                <c:pt idx="62">
                  <c:v>0.60893097290972764</c:v>
                </c:pt>
                <c:pt idx="63">
                  <c:v>0.48117960194188902</c:v>
                </c:pt>
                <c:pt idx="64">
                  <c:v>0.34778684008798733</c:v>
                </c:pt>
                <c:pt idx="65">
                  <c:v>0.21031659551859433</c:v>
                </c:pt>
                <c:pt idx="66">
                  <c:v>7.0380581161042913E-2</c:v>
                </c:pt>
                <c:pt idx="67">
                  <c:v>-7.0380581161042746E-2</c:v>
                </c:pt>
                <c:pt idx="68">
                  <c:v>-0.2103165955185945</c:v>
                </c:pt>
                <c:pt idx="69">
                  <c:v>-0.34778684008798721</c:v>
                </c:pt>
                <c:pt idx="70">
                  <c:v>-0.48117960194188908</c:v>
                </c:pt>
                <c:pt idx="71">
                  <c:v>-0.60893097290972764</c:v>
                </c:pt>
                <c:pt idx="72">
                  <c:v>-0.72954318497109771</c:v>
                </c:pt>
                <c:pt idx="73">
                  <c:v>-0.84160217021637651</c:v>
                </c:pt>
                <c:pt idx="74">
                  <c:v>-0.94379413950007029</c:v>
                </c:pt>
                <c:pt idx="75">
                  <c:v>-1.0349209854173371</c:v>
                </c:pt>
                <c:pt idx="76">
                  <c:v>-1.1139143290178659</c:v>
                </c:pt>
                <c:pt idx="77">
                  <c:v>-1.1798480455722442</c:v>
                </c:pt>
                <c:pt idx="78">
                  <c:v>-1.2319491225376431</c:v>
                </c:pt>
                <c:pt idx="79">
                  <c:v>-1.2696067224231127</c:v>
                </c:pt>
                <c:pt idx="80">
                  <c:v>-1.2923793443006677</c:v>
                </c:pt>
                <c:pt idx="81">
                  <c:v>-1.3000000000000003</c:v>
                </c:pt>
                <c:pt idx="82">
                  <c:v>1.4000000000000004</c:v>
                </c:pt>
                <c:pt idx="83">
                  <c:v>1.3932586173410761</c:v>
                </c:pt>
                <c:pt idx="84">
                  <c:v>1.373099392564523</c:v>
                </c:pt>
                <c:pt idx="85">
                  <c:v>1.3397164700250928</c:v>
                </c:pt>
                <c:pt idx="86">
                  <c:v>1.2934313455158017</c:v>
                </c:pt>
                <c:pt idx="87">
                  <c:v>1.2346897700876973</c:v>
                </c:pt>
                <c:pt idx="88">
                  <c:v>1.1640574572235636</c:v>
                </c:pt>
                <c:pt idx="89">
                  <c:v>1.0822146347078321</c:v>
                </c:pt>
                <c:pt idx="90">
                  <c:v>0.9899494936611668</c:v>
                </c:pt>
                <c:pt idx="91">
                  <c:v>0.88815059782910388</c:v>
                </c:pt>
                <c:pt idx="92">
                  <c:v>0.77779832622744338</c:v>
                </c:pt>
                <c:pt idx="93">
                  <c:v>0.65995543155639713</c:v>
                </c:pt>
                <c:pt idx="94">
                  <c:v>0.53575680531112591</c:v>
                </c:pt>
                <c:pt idx="95">
                  <c:v>0.40639854815624737</c:v>
                </c:pt>
                <c:pt idx="96">
                  <c:v>0.27312645082257975</c:v>
                </c:pt>
                <c:pt idx="97">
                  <c:v>0.13722399646138511</c:v>
                </c:pt>
                <c:pt idx="98">
                  <c:v>8.5760391843603425E-17</c:v>
                </c:pt>
                <c:pt idx="99">
                  <c:v>-0.13722399646138495</c:v>
                </c:pt>
                <c:pt idx="100">
                  <c:v>-0.27312645082257953</c:v>
                </c:pt>
                <c:pt idx="101">
                  <c:v>-0.40639854815624715</c:v>
                </c:pt>
                <c:pt idx="102">
                  <c:v>-0.53575680531112579</c:v>
                </c:pt>
                <c:pt idx="103">
                  <c:v>-0.65995543155639691</c:v>
                </c:pt>
                <c:pt idx="104">
                  <c:v>-0.77779832622744294</c:v>
                </c:pt>
                <c:pt idx="105">
                  <c:v>-0.88815059782910377</c:v>
                </c:pt>
                <c:pt idx="106">
                  <c:v>-0.98994949366116669</c:v>
                </c:pt>
                <c:pt idx="107">
                  <c:v>-1.0822146347078321</c:v>
                </c:pt>
                <c:pt idx="108">
                  <c:v>-1.1640574572235638</c:v>
                </c:pt>
                <c:pt idx="109">
                  <c:v>-1.2346897700876973</c:v>
                </c:pt>
                <c:pt idx="110">
                  <c:v>-1.2934313455158017</c:v>
                </c:pt>
                <c:pt idx="111">
                  <c:v>-1.3397164700250928</c:v>
                </c:pt>
                <c:pt idx="112">
                  <c:v>-1.373099392564523</c:v>
                </c:pt>
                <c:pt idx="113">
                  <c:v>-1.3932586173410759</c:v>
                </c:pt>
                <c:pt idx="114">
                  <c:v>-1.4000000000000004</c:v>
                </c:pt>
                <c:pt idx="115">
                  <c:v>1.5000000000000004</c:v>
                </c:pt>
                <c:pt idx="116">
                  <c:v>1.493961440992859</c:v>
                </c:pt>
                <c:pt idx="117">
                  <c:v>1.4758943828979449</c:v>
                </c:pt>
                <c:pt idx="118">
                  <c:v>1.4459442910437803</c:v>
                </c:pt>
                <c:pt idx="119">
                  <c:v>1.4043523059596061</c:v>
                </c:pt>
                <c:pt idx="120">
                  <c:v>1.3514533018536292</c:v>
                </c:pt>
                <c:pt idx="121">
                  <c:v>1.2876731904027996</c:v>
                </c:pt>
                <c:pt idx="122">
                  <c:v>1.2135254915624216</c:v>
                </c:pt>
                <c:pt idx="123">
                  <c:v>1.1296071990054166</c:v>
                </c:pt>
                <c:pt idx="124">
                  <c:v>1.0365939734802974</c:v>
                </c:pt>
                <c:pt idx="125">
                  <c:v>0.9352347027881005</c:v>
                </c:pt>
                <c:pt idx="126">
                  <c:v>0.82634547217815391</c:v>
                </c:pt>
                <c:pt idx="127">
                  <c:v>0.71080299370949795</c:v>
                </c:pt>
                <c:pt idx="128">
                  <c:v>0.58953754748088505</c:v>
                </c:pt>
                <c:pt idx="129">
                  <c:v>0.46352549156242107</c:v>
                </c:pt>
                <c:pt idx="130">
                  <c:v>0.33378140093447178</c:v>
                </c:pt>
                <c:pt idx="131">
                  <c:v>0.20134989872648304</c:v>
                </c:pt>
                <c:pt idx="132">
                  <c:v>6.7297245525772501E-2</c:v>
                </c:pt>
                <c:pt idx="133">
                  <c:v>-6.7297245525771973E-2</c:v>
                </c:pt>
                <c:pt idx="134">
                  <c:v>-0.20134989872648285</c:v>
                </c:pt>
                <c:pt idx="135">
                  <c:v>-0.33378140093447162</c:v>
                </c:pt>
                <c:pt idx="136">
                  <c:v>-0.46352549156242057</c:v>
                </c:pt>
                <c:pt idx="137">
                  <c:v>-0.58953754748088494</c:v>
                </c:pt>
                <c:pt idx="138">
                  <c:v>-0.71080299370949751</c:v>
                </c:pt>
                <c:pt idx="139">
                  <c:v>-0.82634547217815335</c:v>
                </c:pt>
                <c:pt idx="140">
                  <c:v>-0.93523470278809995</c:v>
                </c:pt>
                <c:pt idx="141">
                  <c:v>-1.0365939734802967</c:v>
                </c:pt>
                <c:pt idx="142">
                  <c:v>-1.1296071990054164</c:v>
                </c:pt>
                <c:pt idx="143">
                  <c:v>-1.213525491562421</c:v>
                </c:pt>
                <c:pt idx="144">
                  <c:v>-1.2876731904027992</c:v>
                </c:pt>
                <c:pt idx="145">
                  <c:v>-1.3514533018536288</c:v>
                </c:pt>
                <c:pt idx="146">
                  <c:v>-1.4043523059596057</c:v>
                </c:pt>
                <c:pt idx="147">
                  <c:v>-1.4459442910437799</c:v>
                </c:pt>
                <c:pt idx="148">
                  <c:v>-1.4758943828979445</c:v>
                </c:pt>
                <c:pt idx="149">
                  <c:v>-1.4939614409928588</c:v>
                </c:pt>
                <c:pt idx="150">
                  <c:v>-1.5000000000000004</c:v>
                </c:pt>
                <c:pt idx="151">
                  <c:v>1.6000000000000005</c:v>
                </c:pt>
                <c:pt idx="152">
                  <c:v>1.5948116930147367</c:v>
                </c:pt>
                <c:pt idx="153">
                  <c:v>1.5792804202206612</c:v>
                </c:pt>
                <c:pt idx="154">
                  <c:v>1.5535069078816837</c:v>
                </c:pt>
                <c:pt idx="155">
                  <c:v>1.5176583071154333</c:v>
                </c:pt>
                <c:pt idx="156">
                  <c:v>1.4719671098541192</c:v>
                </c:pt>
                <c:pt idx="157">
                  <c:v>1.4167296410451364</c:v>
                </c:pt>
                <c:pt idx="158">
                  <c:v>1.3523041368700723</c:v>
                </c:pt>
                <c:pt idx="159">
                  <c:v>1.2791084214456026</c:v>
                </c:pt>
                <c:pt idx="160">
                  <c:v>1.1976171970737624</c:v>
                </c:pt>
                <c:pt idx="161">
                  <c:v>1.1083589656153596</c:v>
                </c:pt>
                <c:pt idx="162">
                  <c:v>1.0119126009526043</c:v>
                </c:pt>
                <c:pt idx="163">
                  <c:v>0.90890359476984994</c:v>
                </c:pt>
                <c:pt idx="164">
                  <c:v>0.80000000000000082</c:v>
                </c:pt>
                <c:pt idx="165">
                  <c:v>0.68590809824488763</c:v>
                </c:pt>
                <c:pt idx="166">
                  <c:v>0.56736781926805779</c:v>
                </c:pt>
                <c:pt idx="167">
                  <c:v>0.44514794226632526</c:v>
                </c:pt>
                <c:pt idx="168">
                  <c:v>0.32004111004167196</c:v>
                </c:pt>
                <c:pt idx="169">
                  <c:v>0.19285868840851758</c:v>
                </c:pt>
                <c:pt idx="170">
                  <c:v>6.4425504175065124E-2</c:v>
                </c:pt>
                <c:pt idx="171">
                  <c:v>-6.4425504175063514E-2</c:v>
                </c:pt>
                <c:pt idx="172">
                  <c:v>-0.19285868840851633</c:v>
                </c:pt>
                <c:pt idx="173">
                  <c:v>-0.32004111004167002</c:v>
                </c:pt>
                <c:pt idx="174">
                  <c:v>-0.44514794226632332</c:v>
                </c:pt>
                <c:pt idx="175">
                  <c:v>-0.56736781926805635</c:v>
                </c:pt>
                <c:pt idx="176">
                  <c:v>-0.68590809824488586</c:v>
                </c:pt>
                <c:pt idx="177">
                  <c:v>-0.79999999999999927</c:v>
                </c:pt>
                <c:pt idx="178">
                  <c:v>-0.90890359476984817</c:v>
                </c:pt>
                <c:pt idx="179">
                  <c:v>-1.0119126009526027</c:v>
                </c:pt>
                <c:pt idx="180">
                  <c:v>-1.1083589656153583</c:v>
                </c:pt>
                <c:pt idx="181">
                  <c:v>-1.1976171970737612</c:v>
                </c:pt>
                <c:pt idx="182">
                  <c:v>-1.2791084214456017</c:v>
                </c:pt>
                <c:pt idx="183">
                  <c:v>-1.352304136870071</c:v>
                </c:pt>
                <c:pt idx="184">
                  <c:v>-1.4167296410451355</c:v>
                </c:pt>
                <c:pt idx="185">
                  <c:v>-1.4719671098541185</c:v>
                </c:pt>
                <c:pt idx="186">
                  <c:v>-1.5176583071154328</c:v>
                </c:pt>
                <c:pt idx="187">
                  <c:v>-1.5535069078816834</c:v>
                </c:pt>
                <c:pt idx="188">
                  <c:v>-1.579280420220661</c:v>
                </c:pt>
                <c:pt idx="189">
                  <c:v>-1.5948116930147365</c:v>
                </c:pt>
                <c:pt idx="190">
                  <c:v>-1.6000000000000005</c:v>
                </c:pt>
                <c:pt idx="191">
                  <c:v>1.7000000000000006</c:v>
                </c:pt>
                <c:pt idx="192">
                  <c:v>1.6952464552080069</c:v>
                </c:pt>
                <c:pt idx="193">
                  <c:v>1.6810124045827191</c:v>
                </c:pt>
                <c:pt idx="194">
                  <c:v>1.6573774507091008</c:v>
                </c:pt>
                <c:pt idx="195">
                  <c:v>1.62447376983644</c:v>
                </c:pt>
                <c:pt idx="196">
                  <c:v>1.5824853726951478</c:v>
                </c:pt>
                <c:pt idx="197">
                  <c:v>1.5316470754341132</c:v>
                </c:pt>
                <c:pt idx="198">
                  <c:v>1.4722431864335463</c:v>
                </c:pt>
                <c:pt idx="199">
                  <c:v>1.4046059163371918</c:v>
                </c:pt>
                <c:pt idx="200">
                  <c:v>1.3291135201956512</c:v>
                </c:pt>
                <c:pt idx="201">
                  <c:v>1.2461881821107053</c:v>
                </c:pt>
                <c:pt idx="202">
                  <c:v>1.1562936542105637</c:v>
                </c:pt>
                <c:pt idx="203">
                  <c:v>1.0599326631598476</c:v>
                </c:pt>
                <c:pt idx="204">
                  <c:v>0.95764409870815803</c:v>
                </c:pt>
                <c:pt idx="205">
                  <c:v>0.85000000000000053</c:v>
                </c:pt>
                <c:pt idx="206">
                  <c:v>0.7376023564998494</c:v>
                </c:pt>
                <c:pt idx="207">
                  <c:v>0.62107974142287203</c:v>
                </c:pt>
                <c:pt idx="208">
                  <c:v>0.50108379649853751</c:v>
                </c:pt>
                <c:pt idx="209">
                  <c:v>0.37828558772573467</c:v>
                </c:pt>
                <c:pt idx="210">
                  <c:v>0.25337185249949629</c:v>
                </c:pt>
                <c:pt idx="211">
                  <c:v>0.12704115909692076</c:v>
                </c:pt>
                <c:pt idx="212">
                  <c:v>-6.5081403807787402E-16</c:v>
                </c:pt>
                <c:pt idx="213">
                  <c:v>-0.12704115909692207</c:v>
                </c:pt>
                <c:pt idx="214">
                  <c:v>-0.2533718524994979</c:v>
                </c:pt>
                <c:pt idx="215">
                  <c:v>-0.37828558772573595</c:v>
                </c:pt>
                <c:pt idx="216">
                  <c:v>-0.50108379649853874</c:v>
                </c:pt>
                <c:pt idx="217">
                  <c:v>-0.62107974142287325</c:v>
                </c:pt>
                <c:pt idx="218">
                  <c:v>-0.73760235649985095</c:v>
                </c:pt>
                <c:pt idx="219">
                  <c:v>-0.85000000000000198</c:v>
                </c:pt>
                <c:pt idx="220">
                  <c:v>-0.9576440987081597</c:v>
                </c:pt>
                <c:pt idx="221">
                  <c:v>-1.0599326631598485</c:v>
                </c:pt>
                <c:pt idx="222">
                  <c:v>-1.1562936542105648</c:v>
                </c:pt>
                <c:pt idx="223">
                  <c:v>-1.2461881821107064</c:v>
                </c:pt>
                <c:pt idx="224">
                  <c:v>-1.3291135201956514</c:v>
                </c:pt>
                <c:pt idx="225">
                  <c:v>-1.4046059163371925</c:v>
                </c:pt>
                <c:pt idx="226">
                  <c:v>-1.4722431864335468</c:v>
                </c:pt>
                <c:pt idx="227">
                  <c:v>-1.5316470754341129</c:v>
                </c:pt>
                <c:pt idx="228">
                  <c:v>-1.582485372695148</c:v>
                </c:pt>
                <c:pt idx="229">
                  <c:v>-1.62447376983644</c:v>
                </c:pt>
                <c:pt idx="230">
                  <c:v>-1.6573774507091008</c:v>
                </c:pt>
                <c:pt idx="231">
                  <c:v>-1.6810124045827191</c:v>
                </c:pt>
                <c:pt idx="232">
                  <c:v>-1.6952464552080069</c:v>
                </c:pt>
                <c:pt idx="233">
                  <c:v>-1.7000000000000006</c:v>
                </c:pt>
                <c:pt idx="234">
                  <c:v>1.8000000000000007</c:v>
                </c:pt>
                <c:pt idx="235">
                  <c:v>1.7956152904676843</c:v>
                </c:pt>
                <c:pt idx="236">
                  <c:v>1.7824825237348274</c:v>
                </c:pt>
                <c:pt idx="237">
                  <c:v>1.760665681320851</c:v>
                </c:pt>
                <c:pt idx="238">
                  <c:v>1.7302710526889746</c:v>
                </c:pt>
                <c:pt idx="239">
                  <c:v>1.6914467174146359</c:v>
                </c:pt>
                <c:pt idx="240">
                  <c:v>1.6443818237566823</c:v>
                </c:pt>
                <c:pt idx="241">
                  <c:v>1.5893056671460692</c:v>
                </c:pt>
                <c:pt idx="242">
                  <c:v>1.5264865730815673</c:v>
                </c:pt>
                <c:pt idx="243">
                  <c:v>1.4562305898749059</c:v>
                </c:pt>
                <c:pt idx="244">
                  <c:v>1.378879997614161</c:v>
                </c:pt>
                <c:pt idx="245">
                  <c:v>1.2948116406095727</c:v>
                </c:pt>
                <c:pt idx="246">
                  <c:v>1.2044350914459454</c:v>
                </c:pt>
                <c:pt idx="247">
                  <c:v>1.1081906555861853</c:v>
                </c:pt>
                <c:pt idx="248">
                  <c:v>1.0065472262473447</c:v>
                </c:pt>
                <c:pt idx="249">
                  <c:v>0.90000000000000058</c:v>
                </c:pt>
                <c:pt idx="250">
                  <c:v>0.7890680642203397</c:v>
                </c:pt>
                <c:pt idx="251">
                  <c:v>0.67429186814864217</c:v>
                </c:pt>
                <c:pt idx="252">
                  <c:v>0.55623058987490559</c:v>
                </c:pt>
                <c:pt idx="253">
                  <c:v>0.43545941207940198</c:v>
                </c:pt>
                <c:pt idx="254">
                  <c:v>0.31256671980047485</c:v>
                </c:pt>
                <c:pt idx="255">
                  <c:v>0.18815123388177629</c:v>
                </c:pt>
                <c:pt idx="256">
                  <c:v>6.2819094064501965E-2</c:v>
                </c:pt>
                <c:pt idx="257">
                  <c:v>-6.2819094064501341E-2</c:v>
                </c:pt>
                <c:pt idx="258">
                  <c:v>-0.18815123388177607</c:v>
                </c:pt>
                <c:pt idx="259">
                  <c:v>-0.31256671980047468</c:v>
                </c:pt>
                <c:pt idx="260">
                  <c:v>-0.43545941207940181</c:v>
                </c:pt>
                <c:pt idx="261">
                  <c:v>-0.55623058987490548</c:v>
                </c:pt>
                <c:pt idx="262">
                  <c:v>-0.67429186814864195</c:v>
                </c:pt>
                <c:pt idx="263">
                  <c:v>-0.78906806422033982</c:v>
                </c:pt>
                <c:pt idx="264">
                  <c:v>-0.89999999999999991</c:v>
                </c:pt>
                <c:pt idx="265">
                  <c:v>-1.0065472262473445</c:v>
                </c:pt>
                <c:pt idx="266">
                  <c:v>-1.1081906555861853</c:v>
                </c:pt>
                <c:pt idx="267">
                  <c:v>-1.2044350914459447</c:v>
                </c:pt>
                <c:pt idx="268">
                  <c:v>-1.2948116406095722</c:v>
                </c:pt>
                <c:pt idx="269">
                  <c:v>-1.3788799976141608</c:v>
                </c:pt>
                <c:pt idx="270">
                  <c:v>-1.4562305898749057</c:v>
                </c:pt>
                <c:pt idx="271">
                  <c:v>-1.5264865730815673</c:v>
                </c:pt>
                <c:pt idx="272">
                  <c:v>-1.5893056671460692</c:v>
                </c:pt>
                <c:pt idx="273">
                  <c:v>-1.6443818237566825</c:v>
                </c:pt>
                <c:pt idx="274">
                  <c:v>-1.6914467174146357</c:v>
                </c:pt>
                <c:pt idx="275">
                  <c:v>-1.7302710526889746</c:v>
                </c:pt>
                <c:pt idx="276">
                  <c:v>-1.760665681320851</c:v>
                </c:pt>
                <c:pt idx="277">
                  <c:v>-1.7824825237348274</c:v>
                </c:pt>
                <c:pt idx="278">
                  <c:v>-1.7956152904676843</c:v>
                </c:pt>
                <c:pt idx="279">
                  <c:v>-1.8000000000000007</c:v>
                </c:pt>
                <c:pt idx="280">
                  <c:v>1.9000000000000008</c:v>
                </c:pt>
                <c:pt idx="281">
                  <c:v>1.8959319541533475</c:v>
                </c:pt>
                <c:pt idx="282">
                  <c:v>1.8837452366102405</c:v>
                </c:pt>
                <c:pt idx="283">
                  <c:v>1.8634920327661386</c:v>
                </c:pt>
                <c:pt idx="284">
                  <c:v>1.8352590699492306</c:v>
                </c:pt>
                <c:pt idx="285">
                  <c:v>1.7991672460407016</c:v>
                </c:pt>
                <c:pt idx="286">
                  <c:v>1.7553711117714454</c:v>
                </c:pt>
                <c:pt idx="287">
                  <c:v>1.7040582089121084</c:v>
                </c:pt>
                <c:pt idx="288">
                  <c:v>1.6454482671904342</c:v>
                </c:pt>
                <c:pt idx="289">
                  <c:v>1.5797922633748367</c:v>
                </c:pt>
                <c:pt idx="290">
                  <c:v>1.5073713465533474</c:v>
                </c:pt>
                <c:pt idx="291">
                  <c:v>1.4284956342100577</c:v>
                </c:pt>
                <c:pt idx="292">
                  <c:v>1.343502884254441</c:v>
                </c:pt>
                <c:pt idx="293">
                  <c:v>1.2527570486901316</c:v>
                </c:pt>
                <c:pt idx="294">
                  <c:v>1.1566467151165698</c:v>
                </c:pt>
                <c:pt idx="295">
                  <c:v>1.0555834427372448</c:v>
                </c:pt>
                <c:pt idx="296">
                  <c:v>0.95000000000000062</c:v>
                </c:pt>
                <c:pt idx="297">
                  <c:v>0.84034851141610267</c:v>
                </c:pt>
                <c:pt idx="298">
                  <c:v>0.72709852149367105</c:v>
                </c:pt>
                <c:pt idx="299">
                  <c:v>0.61073498407600746</c:v>
                </c:pt>
                <c:pt idx="300">
                  <c:v>0.49175618569478963</c:v>
                </c:pt>
                <c:pt idx="301">
                  <c:v>0.37067161183064401</c:v>
                </c:pt>
                <c:pt idx="302">
                  <c:v>0.24799976521809836</c:v>
                </c:pt>
                <c:pt idx="303">
                  <c:v>0.12426594553727184</c:v>
                </c:pt>
                <c:pt idx="304">
                  <c:v>1.1638910321631895E-16</c:v>
                </c:pt>
                <c:pt idx="305">
                  <c:v>-0.12426594553727202</c:v>
                </c:pt>
                <c:pt idx="306">
                  <c:v>-0.24799976521809772</c:v>
                </c:pt>
                <c:pt idx="307">
                  <c:v>-0.37067161183064373</c:v>
                </c:pt>
                <c:pt idx="308">
                  <c:v>-0.49175618569478985</c:v>
                </c:pt>
                <c:pt idx="309">
                  <c:v>-0.6107349840760069</c:v>
                </c:pt>
                <c:pt idx="310">
                  <c:v>-0.72709852149367082</c:v>
                </c:pt>
                <c:pt idx="311">
                  <c:v>-0.84034851141610256</c:v>
                </c:pt>
                <c:pt idx="312">
                  <c:v>-0.95</c:v>
                </c:pt>
                <c:pt idx="313">
                  <c:v>-1.0555834427372441</c:v>
                </c:pt>
                <c:pt idx="314">
                  <c:v>-1.1566467151165698</c:v>
                </c:pt>
                <c:pt idx="315">
                  <c:v>-1.2527570486901314</c:v>
                </c:pt>
                <c:pt idx="316">
                  <c:v>-1.3435028842544408</c:v>
                </c:pt>
                <c:pt idx="317">
                  <c:v>-1.4284956342100574</c:v>
                </c:pt>
                <c:pt idx="318">
                  <c:v>-1.5073713465533471</c:v>
                </c:pt>
                <c:pt idx="319">
                  <c:v>-1.5797922633748369</c:v>
                </c:pt>
                <c:pt idx="320">
                  <c:v>-1.6454482671904342</c:v>
                </c:pt>
                <c:pt idx="321">
                  <c:v>-1.7040582089121084</c:v>
                </c:pt>
                <c:pt idx="322">
                  <c:v>-1.7553711117714454</c:v>
                </c:pt>
                <c:pt idx="323">
                  <c:v>-1.7991672460407013</c:v>
                </c:pt>
                <c:pt idx="324">
                  <c:v>-1.8352590699492304</c:v>
                </c:pt>
                <c:pt idx="325">
                  <c:v>-1.8634920327661386</c:v>
                </c:pt>
                <c:pt idx="326">
                  <c:v>-1.8837452366102405</c:v>
                </c:pt>
                <c:pt idx="327">
                  <c:v>-1.8959319541533475</c:v>
                </c:pt>
                <c:pt idx="328">
                  <c:v>-1.9000000000000008</c:v>
                </c:pt>
                <c:pt idx="329">
                  <c:v>2.0000000000000009</c:v>
                </c:pt>
                <c:pt idx="330">
                  <c:v>1.9962066574740891</c:v>
                </c:pt>
                <c:pt idx="331">
                  <c:v>1.9848410193438724</c:v>
                </c:pt>
                <c:pt idx="332">
                  <c:v>1.9659461993678045</c:v>
                </c:pt>
                <c:pt idx="333">
                  <c:v>1.9395938720700199</c:v>
                </c:pt>
                <c:pt idx="334">
                  <c:v>1.9058840008543141</c:v>
                </c:pt>
                <c:pt idx="335">
                  <c:v>1.8649444588087125</c:v>
                </c:pt>
                <c:pt idx="336">
                  <c:v>1.8169305436390482</c:v>
                </c:pt>
                <c:pt idx="337">
                  <c:v>1.7620243885715698</c:v>
                </c:pt>
                <c:pt idx="338">
                  <c:v>1.7004342714592289</c:v>
                </c:pt>
                <c:pt idx="339">
                  <c:v>1.6323938247124439</c:v>
                </c:pt>
                <c:pt idx="340">
                  <c:v>1.5581611490513414</c:v>
                </c:pt>
                <c:pt idx="341">
                  <c:v>1.4780178344413186</c:v>
                </c:pt>
                <c:pt idx="342">
                  <c:v>1.3922678919258535</c:v>
                </c:pt>
                <c:pt idx="343">
                  <c:v>1.3012366004084845</c:v>
                </c:pt>
                <c:pt idx="344">
                  <c:v>1.2052692727585126</c:v>
                </c:pt>
                <c:pt idx="345">
                  <c:v>1.1047299459210116</c:v>
                </c:pt>
                <c:pt idx="346">
                  <c:v>0.99999999999999989</c:v>
                </c:pt>
                <c:pt idx="347">
                  <c:v>0.89147671155307628</c:v>
                </c:pt>
                <c:pt idx="348">
                  <c:v>0.77957174658535833</c:v>
                </c:pt>
                <c:pt idx="349">
                  <c:v>0.66470959895931925</c:v>
                </c:pt>
                <c:pt idx="350">
                  <c:v>0.54732598014416545</c:v>
                </c:pt>
                <c:pt idx="351">
                  <c:v>0.42786616641299441</c:v>
                </c:pt>
                <c:pt idx="352">
                  <c:v>0.30678330975737012</c:v>
                </c:pt>
                <c:pt idx="353">
                  <c:v>0.18453671892660323</c:v>
                </c:pt>
                <c:pt idx="354">
                  <c:v>6.1590117112339797E-2</c:v>
                </c:pt>
                <c:pt idx="355">
                  <c:v>-6.1590117112341768E-2</c:v>
                </c:pt>
                <c:pt idx="356">
                  <c:v>-0.18453671892660475</c:v>
                </c:pt>
                <c:pt idx="357">
                  <c:v>-0.30678330975737161</c:v>
                </c:pt>
                <c:pt idx="358">
                  <c:v>-0.4278661664129963</c:v>
                </c:pt>
                <c:pt idx="359">
                  <c:v>-0.54732598014416733</c:v>
                </c:pt>
                <c:pt idx="360">
                  <c:v>-0.66470959895932069</c:v>
                </c:pt>
                <c:pt idx="361">
                  <c:v>-0.7795717465853601</c:v>
                </c:pt>
                <c:pt idx="362">
                  <c:v>-0.8914767115530785</c:v>
                </c:pt>
                <c:pt idx="363">
                  <c:v>-1.0000000000000016</c:v>
                </c:pt>
                <c:pt idx="364">
                  <c:v>-1.1047299459210129</c:v>
                </c:pt>
                <c:pt idx="365">
                  <c:v>-1.2052692727585144</c:v>
                </c:pt>
                <c:pt idx="366">
                  <c:v>-1.3012366004084857</c:v>
                </c:pt>
                <c:pt idx="367">
                  <c:v>-1.3922678919258551</c:v>
                </c:pt>
                <c:pt idx="368">
                  <c:v>-1.4780178344413193</c:v>
                </c:pt>
                <c:pt idx="369">
                  <c:v>-1.5581611490513421</c:v>
                </c:pt>
                <c:pt idx="370">
                  <c:v>-1.632393824712445</c:v>
                </c:pt>
                <c:pt idx="371">
                  <c:v>-1.7004342714592295</c:v>
                </c:pt>
                <c:pt idx="372">
                  <c:v>-1.7620243885715703</c:v>
                </c:pt>
                <c:pt idx="373">
                  <c:v>-1.8169305436390488</c:v>
                </c:pt>
                <c:pt idx="374">
                  <c:v>-1.8649444588087132</c:v>
                </c:pt>
                <c:pt idx="375">
                  <c:v>-1.9058840008543145</c:v>
                </c:pt>
                <c:pt idx="376">
                  <c:v>-1.9395938720700201</c:v>
                </c:pt>
                <c:pt idx="377">
                  <c:v>-1.9659461993678047</c:v>
                </c:pt>
                <c:pt idx="378">
                  <c:v>-1.9848410193438726</c:v>
                </c:pt>
                <c:pt idx="379">
                  <c:v>-1.9962066574740891</c:v>
                </c:pt>
                <c:pt idx="380">
                  <c:v>-2.0000000000000009</c:v>
                </c:pt>
                <c:pt idx="381">
                  <c:v>2.100000000000001</c:v>
                </c:pt>
                <c:pt idx="382">
                  <c:v>2.0963118367050759</c:v>
                </c:pt>
                <c:pt idx="383">
                  <c:v>2.0852603016283866</c:v>
                </c:pt>
                <c:pt idx="384">
                  <c:v>2.0668842136899541</c:v>
                </c:pt>
                <c:pt idx="385">
                  <c:v>2.0412481195688637</c:v>
                </c:pt>
                <c:pt idx="386">
                  <c:v>2.0084420669806979</c:v>
                </c:pt>
                <c:pt idx="387">
                  <c:v>1.9685812883816547</c:v>
                </c:pt>
                <c:pt idx="388">
                  <c:v>1.9218057962103396</c:v>
                </c:pt>
                <c:pt idx="389">
                  <c:v>1.8682798910889702</c:v>
                </c:pt>
                <c:pt idx="390">
                  <c:v>1.8081915847114476</c:v>
                </c:pt>
                <c:pt idx="391">
                  <c:v>1.7417519394454246</c:v>
                </c:pt>
                <c:pt idx="392">
                  <c:v>1.6691943269680427</c:v>
                </c:pt>
                <c:pt idx="393">
                  <c:v>1.5907736085394031</c:v>
                </c:pt>
                <c:pt idx="394">
                  <c:v>1.5067652397930962</c:v>
                </c:pt>
                <c:pt idx="395">
                  <c:v>1.4174643031882428</c:v>
                </c:pt>
                <c:pt idx="396">
                  <c:v>1.3231844715215939</c:v>
                </c:pt>
                <c:pt idx="397">
                  <c:v>1.2242569061403921</c:v>
                </c:pt>
                <c:pt idx="398">
                  <c:v>1.1210290937260607</c:v>
                </c:pt>
                <c:pt idx="399">
                  <c:v>1.0138636257345646</c:v>
                </c:pt>
                <c:pt idx="400">
                  <c:v>0.90313692478069352</c:v>
                </c:pt>
                <c:pt idx="401">
                  <c:v>0.78923792243990032</c:v>
                </c:pt>
                <c:pt idx="402">
                  <c:v>0.6725666931119596</c:v>
                </c:pt>
                <c:pt idx="403">
                  <c:v>0.55353304874504261</c:v>
                </c:pt>
                <c:pt idx="404">
                  <c:v>0.4325550993563077</c:v>
                </c:pt>
                <c:pt idx="405">
                  <c:v>0.31005778440521176</c:v>
                </c:pt>
                <c:pt idx="406">
                  <c:v>0.18647138017816431</c:v>
                </c:pt>
                <c:pt idx="407">
                  <c:v>6.2229988427377196E-2</c:v>
                </c:pt>
                <c:pt idx="408">
                  <c:v>-6.2229988427373678E-2</c:v>
                </c:pt>
                <c:pt idx="409">
                  <c:v>-0.18647138017816078</c:v>
                </c:pt>
                <c:pt idx="410">
                  <c:v>-0.31005778440520826</c:v>
                </c:pt>
                <c:pt idx="411">
                  <c:v>-0.43255509935630432</c:v>
                </c:pt>
                <c:pt idx="412">
                  <c:v>-0.55353304874503928</c:v>
                </c:pt>
                <c:pt idx="413">
                  <c:v>-0.67256669311195627</c:v>
                </c:pt>
                <c:pt idx="414">
                  <c:v>-0.78923792243989732</c:v>
                </c:pt>
                <c:pt idx="415">
                  <c:v>-0.90313692478069019</c:v>
                </c:pt>
                <c:pt idx="416">
                  <c:v>-1.0138636257345612</c:v>
                </c:pt>
                <c:pt idx="417">
                  <c:v>-1.1210290937260579</c:v>
                </c:pt>
                <c:pt idx="418">
                  <c:v>-1.2242569061403885</c:v>
                </c:pt>
                <c:pt idx="419">
                  <c:v>-1.3231844715215901</c:v>
                </c:pt>
                <c:pt idx="420">
                  <c:v>-1.4174643031882388</c:v>
                </c:pt>
                <c:pt idx="421">
                  <c:v>-1.5067652397930926</c:v>
                </c:pt>
                <c:pt idx="422">
                  <c:v>-1.5907736085393993</c:v>
                </c:pt>
                <c:pt idx="423">
                  <c:v>-1.6691943269680389</c:v>
                </c:pt>
                <c:pt idx="424">
                  <c:v>-1.7417519394454213</c:v>
                </c:pt>
                <c:pt idx="425">
                  <c:v>-1.8081915847114443</c:v>
                </c:pt>
                <c:pt idx="426">
                  <c:v>-1.8682798910889671</c:v>
                </c:pt>
                <c:pt idx="427">
                  <c:v>-1.9218057962103372</c:v>
                </c:pt>
                <c:pt idx="428">
                  <c:v>-1.9685812883816523</c:v>
                </c:pt>
                <c:pt idx="429">
                  <c:v>-2.0084420669806957</c:v>
                </c:pt>
                <c:pt idx="430">
                  <c:v>-2.0412481195688619</c:v>
                </c:pt>
                <c:pt idx="431">
                  <c:v>-2.0668842136899528</c:v>
                </c:pt>
                <c:pt idx="432">
                  <c:v>-2.0852603016283857</c:v>
                </c:pt>
                <c:pt idx="433">
                  <c:v>-2.0963118367050755</c:v>
                </c:pt>
                <c:pt idx="434">
                  <c:v>-2.100000000000001</c:v>
                </c:pt>
              </c:numCache>
            </c:numRef>
          </c:xVal>
          <c:yVal>
            <c:numRef>
              <c:f>Sheet1!$E$2:$E$436</c:f>
              <c:numCache>
                <c:formatCode>General</c:formatCode>
                <c:ptCount val="435"/>
                <c:pt idx="0">
                  <c:v>-10</c:v>
                </c:pt>
                <c:pt idx="1">
                  <c:v>-10</c:v>
                </c:pt>
                <c:pt idx="2">
                  <c:v>-10</c:v>
                </c:pt>
                <c:pt idx="3">
                  <c:v>-10</c:v>
                </c:pt>
                <c:pt idx="4">
                  <c:v>-10</c:v>
                </c:pt>
                <c:pt idx="5">
                  <c:v>-10</c:v>
                </c:pt>
                <c:pt idx="6">
                  <c:v>-10</c:v>
                </c:pt>
                <c:pt idx="7">
                  <c:v>-10</c:v>
                </c:pt>
                <c:pt idx="8">
                  <c:v>-10</c:v>
                </c:pt>
                <c:pt idx="9">
                  <c:v>-10</c:v>
                </c:pt>
                <c:pt idx="10">
                  <c:v>-10</c:v>
                </c:pt>
                <c:pt idx="11">
                  <c:v>-10</c:v>
                </c:pt>
                <c:pt idx="12">
                  <c:v>-10</c:v>
                </c:pt>
                <c:pt idx="13">
                  <c:v>-10</c:v>
                </c:pt>
                <c:pt idx="14">
                  <c:v>-10</c:v>
                </c:pt>
                <c:pt idx="15">
                  <c:v>-10</c:v>
                </c:pt>
                <c:pt idx="16">
                  <c:v>-10</c:v>
                </c:pt>
                <c:pt idx="17">
                  <c:v>-10</c:v>
                </c:pt>
                <c:pt idx="18">
                  <c:v>-10</c:v>
                </c:pt>
                <c:pt idx="19">
                  <c:v>-10</c:v>
                </c:pt>
                <c:pt idx="20">
                  <c:v>-10</c:v>
                </c:pt>
                <c:pt idx="21">
                  <c:v>-10</c:v>
                </c:pt>
                <c:pt idx="22">
                  <c:v>-10</c:v>
                </c:pt>
                <c:pt idx="23">
                  <c:v>-10</c:v>
                </c:pt>
                <c:pt idx="24">
                  <c:v>-10</c:v>
                </c:pt>
                <c:pt idx="25">
                  <c:v>-10</c:v>
                </c:pt>
                <c:pt idx="26">
                  <c:v>-10</c:v>
                </c:pt>
                <c:pt idx="27">
                  <c:v>-10</c:v>
                </c:pt>
                <c:pt idx="28">
                  <c:v>-10</c:v>
                </c:pt>
                <c:pt idx="29">
                  <c:v>-10</c:v>
                </c:pt>
                <c:pt idx="30">
                  <c:v>-10</c:v>
                </c:pt>
                <c:pt idx="31">
                  <c:v>-10</c:v>
                </c:pt>
                <c:pt idx="32">
                  <c:v>-10</c:v>
                </c:pt>
                <c:pt idx="33">
                  <c:v>-10</c:v>
                </c:pt>
                <c:pt idx="34">
                  <c:v>-10</c:v>
                </c:pt>
                <c:pt idx="35">
                  <c:v>-10</c:v>
                </c:pt>
                <c:pt idx="36">
                  <c:v>-10</c:v>
                </c:pt>
                <c:pt idx="37">
                  <c:v>-10</c:v>
                </c:pt>
                <c:pt idx="38">
                  <c:v>-10</c:v>
                </c:pt>
                <c:pt idx="39">
                  <c:v>-10</c:v>
                </c:pt>
                <c:pt idx="40">
                  <c:v>-10</c:v>
                </c:pt>
                <c:pt idx="41">
                  <c:v>-10</c:v>
                </c:pt>
                <c:pt idx="42">
                  <c:v>-10</c:v>
                </c:pt>
                <c:pt idx="43">
                  <c:v>-10</c:v>
                </c:pt>
                <c:pt idx="44">
                  <c:v>-10</c:v>
                </c:pt>
                <c:pt idx="45">
                  <c:v>-10</c:v>
                </c:pt>
                <c:pt idx="46">
                  <c:v>-10</c:v>
                </c:pt>
                <c:pt idx="47">
                  <c:v>-10</c:v>
                </c:pt>
                <c:pt idx="48">
                  <c:v>-10</c:v>
                </c:pt>
                <c:pt idx="49">
                  <c:v>-10</c:v>
                </c:pt>
                <c:pt idx="50">
                  <c:v>-10</c:v>
                </c:pt>
                <c:pt idx="51">
                  <c:v>-10</c:v>
                </c:pt>
                <c:pt idx="52">
                  <c:v>-10</c:v>
                </c:pt>
                <c:pt idx="53">
                  <c:v>-10</c:v>
                </c:pt>
                <c:pt idx="54">
                  <c:v>-10</c:v>
                </c:pt>
                <c:pt idx="55">
                  <c:v>-10</c:v>
                </c:pt>
                <c:pt idx="56">
                  <c:v>-10</c:v>
                </c:pt>
                <c:pt idx="57">
                  <c:v>-10</c:v>
                </c:pt>
                <c:pt idx="58">
                  <c:v>-10</c:v>
                </c:pt>
                <c:pt idx="59">
                  <c:v>-10</c:v>
                </c:pt>
                <c:pt idx="60">
                  <c:v>-10</c:v>
                </c:pt>
                <c:pt idx="61">
                  <c:v>-10</c:v>
                </c:pt>
                <c:pt idx="62">
                  <c:v>-10</c:v>
                </c:pt>
                <c:pt idx="63">
                  <c:v>-10</c:v>
                </c:pt>
                <c:pt idx="64">
                  <c:v>-10</c:v>
                </c:pt>
                <c:pt idx="65">
                  <c:v>-10</c:v>
                </c:pt>
                <c:pt idx="66">
                  <c:v>-10</c:v>
                </c:pt>
                <c:pt idx="67">
                  <c:v>-10</c:v>
                </c:pt>
                <c:pt idx="68">
                  <c:v>-10</c:v>
                </c:pt>
                <c:pt idx="69">
                  <c:v>-10</c:v>
                </c:pt>
                <c:pt idx="70">
                  <c:v>-10</c:v>
                </c:pt>
                <c:pt idx="71">
                  <c:v>-10</c:v>
                </c:pt>
                <c:pt idx="72">
                  <c:v>-10</c:v>
                </c:pt>
                <c:pt idx="73">
                  <c:v>-10</c:v>
                </c:pt>
                <c:pt idx="74">
                  <c:v>-10</c:v>
                </c:pt>
                <c:pt idx="75">
                  <c:v>-10</c:v>
                </c:pt>
                <c:pt idx="76">
                  <c:v>-10</c:v>
                </c:pt>
                <c:pt idx="77">
                  <c:v>-10</c:v>
                </c:pt>
                <c:pt idx="78">
                  <c:v>-10</c:v>
                </c:pt>
                <c:pt idx="79">
                  <c:v>-10</c:v>
                </c:pt>
                <c:pt idx="80">
                  <c:v>-10</c:v>
                </c:pt>
                <c:pt idx="81">
                  <c:v>-10</c:v>
                </c:pt>
                <c:pt idx="82">
                  <c:v>-10</c:v>
                </c:pt>
                <c:pt idx="83">
                  <c:v>-10</c:v>
                </c:pt>
                <c:pt idx="84">
                  <c:v>-10</c:v>
                </c:pt>
                <c:pt idx="85">
                  <c:v>-10</c:v>
                </c:pt>
                <c:pt idx="86">
                  <c:v>-10</c:v>
                </c:pt>
                <c:pt idx="87">
                  <c:v>-10</c:v>
                </c:pt>
                <c:pt idx="88">
                  <c:v>-10</c:v>
                </c:pt>
                <c:pt idx="89">
                  <c:v>-10</c:v>
                </c:pt>
                <c:pt idx="90">
                  <c:v>-10</c:v>
                </c:pt>
                <c:pt idx="91">
                  <c:v>-10</c:v>
                </c:pt>
                <c:pt idx="92">
                  <c:v>-10</c:v>
                </c:pt>
                <c:pt idx="93">
                  <c:v>-10</c:v>
                </c:pt>
                <c:pt idx="94">
                  <c:v>-10</c:v>
                </c:pt>
                <c:pt idx="95">
                  <c:v>-10</c:v>
                </c:pt>
                <c:pt idx="96">
                  <c:v>-10</c:v>
                </c:pt>
                <c:pt idx="97">
                  <c:v>-10</c:v>
                </c:pt>
                <c:pt idx="98">
                  <c:v>-10</c:v>
                </c:pt>
                <c:pt idx="99">
                  <c:v>-10</c:v>
                </c:pt>
                <c:pt idx="100">
                  <c:v>-10</c:v>
                </c:pt>
                <c:pt idx="101">
                  <c:v>-10</c:v>
                </c:pt>
                <c:pt idx="102">
                  <c:v>-10</c:v>
                </c:pt>
                <c:pt idx="103">
                  <c:v>-10</c:v>
                </c:pt>
                <c:pt idx="104">
                  <c:v>-10</c:v>
                </c:pt>
                <c:pt idx="105">
                  <c:v>-10</c:v>
                </c:pt>
                <c:pt idx="106">
                  <c:v>-10</c:v>
                </c:pt>
                <c:pt idx="107">
                  <c:v>-10</c:v>
                </c:pt>
                <c:pt idx="108">
                  <c:v>-10</c:v>
                </c:pt>
                <c:pt idx="109">
                  <c:v>-10</c:v>
                </c:pt>
                <c:pt idx="110">
                  <c:v>-10</c:v>
                </c:pt>
                <c:pt idx="111">
                  <c:v>-10</c:v>
                </c:pt>
                <c:pt idx="112">
                  <c:v>-10</c:v>
                </c:pt>
                <c:pt idx="113">
                  <c:v>-10</c:v>
                </c:pt>
                <c:pt idx="114">
                  <c:v>-10</c:v>
                </c:pt>
                <c:pt idx="115">
                  <c:v>-10</c:v>
                </c:pt>
                <c:pt idx="116">
                  <c:v>-10</c:v>
                </c:pt>
                <c:pt idx="117">
                  <c:v>-10</c:v>
                </c:pt>
                <c:pt idx="118">
                  <c:v>-10</c:v>
                </c:pt>
                <c:pt idx="119">
                  <c:v>-10</c:v>
                </c:pt>
                <c:pt idx="120">
                  <c:v>-10</c:v>
                </c:pt>
                <c:pt idx="121">
                  <c:v>-10</c:v>
                </c:pt>
                <c:pt idx="122">
                  <c:v>-10</c:v>
                </c:pt>
                <c:pt idx="123">
                  <c:v>-10</c:v>
                </c:pt>
                <c:pt idx="124">
                  <c:v>-10</c:v>
                </c:pt>
                <c:pt idx="125">
                  <c:v>-10</c:v>
                </c:pt>
                <c:pt idx="126">
                  <c:v>-10</c:v>
                </c:pt>
                <c:pt idx="127">
                  <c:v>-10</c:v>
                </c:pt>
                <c:pt idx="128">
                  <c:v>-10</c:v>
                </c:pt>
                <c:pt idx="129">
                  <c:v>-10</c:v>
                </c:pt>
                <c:pt idx="130">
                  <c:v>-10</c:v>
                </c:pt>
                <c:pt idx="131">
                  <c:v>-10</c:v>
                </c:pt>
                <c:pt idx="132">
                  <c:v>-10</c:v>
                </c:pt>
                <c:pt idx="133">
                  <c:v>1.4984895998119701</c:v>
                </c:pt>
                <c:pt idx="134">
                  <c:v>-10</c:v>
                </c:pt>
                <c:pt idx="135">
                  <c:v>-10</c:v>
                </c:pt>
                <c:pt idx="136">
                  <c:v>-10</c:v>
                </c:pt>
                <c:pt idx="137">
                  <c:v>-10</c:v>
                </c:pt>
                <c:pt idx="138">
                  <c:v>-10</c:v>
                </c:pt>
                <c:pt idx="139">
                  <c:v>-10</c:v>
                </c:pt>
                <c:pt idx="140">
                  <c:v>-10</c:v>
                </c:pt>
                <c:pt idx="141">
                  <c:v>-10</c:v>
                </c:pt>
                <c:pt idx="142">
                  <c:v>-10</c:v>
                </c:pt>
                <c:pt idx="143">
                  <c:v>-10</c:v>
                </c:pt>
                <c:pt idx="144">
                  <c:v>-10</c:v>
                </c:pt>
                <c:pt idx="145">
                  <c:v>-10</c:v>
                </c:pt>
                <c:pt idx="146">
                  <c:v>-10</c:v>
                </c:pt>
                <c:pt idx="147">
                  <c:v>-10</c:v>
                </c:pt>
                <c:pt idx="148">
                  <c:v>-10</c:v>
                </c:pt>
                <c:pt idx="149">
                  <c:v>-10</c:v>
                </c:pt>
                <c:pt idx="150">
                  <c:v>-10</c:v>
                </c:pt>
                <c:pt idx="151">
                  <c:v>-10</c:v>
                </c:pt>
                <c:pt idx="152">
                  <c:v>-10</c:v>
                </c:pt>
                <c:pt idx="153">
                  <c:v>-10</c:v>
                </c:pt>
                <c:pt idx="154">
                  <c:v>-10</c:v>
                </c:pt>
                <c:pt idx="155">
                  <c:v>-10</c:v>
                </c:pt>
                <c:pt idx="156">
                  <c:v>-10</c:v>
                </c:pt>
                <c:pt idx="157">
                  <c:v>-10</c:v>
                </c:pt>
                <c:pt idx="158">
                  <c:v>-10</c:v>
                </c:pt>
                <c:pt idx="159">
                  <c:v>-10</c:v>
                </c:pt>
                <c:pt idx="160">
                  <c:v>-10</c:v>
                </c:pt>
                <c:pt idx="161">
                  <c:v>-10</c:v>
                </c:pt>
                <c:pt idx="162">
                  <c:v>-10</c:v>
                </c:pt>
                <c:pt idx="163">
                  <c:v>-10</c:v>
                </c:pt>
                <c:pt idx="164">
                  <c:v>-10</c:v>
                </c:pt>
                <c:pt idx="165">
                  <c:v>-10</c:v>
                </c:pt>
                <c:pt idx="166">
                  <c:v>-10</c:v>
                </c:pt>
                <c:pt idx="167">
                  <c:v>-10</c:v>
                </c:pt>
                <c:pt idx="168">
                  <c:v>-10</c:v>
                </c:pt>
                <c:pt idx="169">
                  <c:v>-10</c:v>
                </c:pt>
                <c:pt idx="170">
                  <c:v>-10</c:v>
                </c:pt>
                <c:pt idx="171">
                  <c:v>1.59870239707451</c:v>
                </c:pt>
                <c:pt idx="172">
                  <c:v>-10</c:v>
                </c:pt>
                <c:pt idx="173">
                  <c:v>-10</c:v>
                </c:pt>
                <c:pt idx="174">
                  <c:v>-10</c:v>
                </c:pt>
                <c:pt idx="175">
                  <c:v>-10</c:v>
                </c:pt>
                <c:pt idx="176">
                  <c:v>-10</c:v>
                </c:pt>
                <c:pt idx="177">
                  <c:v>-10</c:v>
                </c:pt>
                <c:pt idx="178">
                  <c:v>-10</c:v>
                </c:pt>
                <c:pt idx="179">
                  <c:v>-10</c:v>
                </c:pt>
                <c:pt idx="180">
                  <c:v>-10</c:v>
                </c:pt>
                <c:pt idx="181">
                  <c:v>-10</c:v>
                </c:pt>
                <c:pt idx="182">
                  <c:v>-10</c:v>
                </c:pt>
                <c:pt idx="183">
                  <c:v>-10</c:v>
                </c:pt>
                <c:pt idx="184">
                  <c:v>-10</c:v>
                </c:pt>
                <c:pt idx="185">
                  <c:v>-10</c:v>
                </c:pt>
                <c:pt idx="186">
                  <c:v>-10</c:v>
                </c:pt>
                <c:pt idx="187">
                  <c:v>-10</c:v>
                </c:pt>
                <c:pt idx="188">
                  <c:v>-10</c:v>
                </c:pt>
                <c:pt idx="189">
                  <c:v>-10</c:v>
                </c:pt>
                <c:pt idx="190">
                  <c:v>-10</c:v>
                </c:pt>
                <c:pt idx="191">
                  <c:v>-10</c:v>
                </c:pt>
                <c:pt idx="192">
                  <c:v>-10</c:v>
                </c:pt>
                <c:pt idx="193">
                  <c:v>-10</c:v>
                </c:pt>
                <c:pt idx="194">
                  <c:v>-10</c:v>
                </c:pt>
                <c:pt idx="195">
                  <c:v>-10</c:v>
                </c:pt>
                <c:pt idx="196">
                  <c:v>-10</c:v>
                </c:pt>
                <c:pt idx="197">
                  <c:v>-10</c:v>
                </c:pt>
                <c:pt idx="198">
                  <c:v>-10</c:v>
                </c:pt>
                <c:pt idx="199">
                  <c:v>-10</c:v>
                </c:pt>
                <c:pt idx="200">
                  <c:v>-10</c:v>
                </c:pt>
                <c:pt idx="201">
                  <c:v>-10</c:v>
                </c:pt>
                <c:pt idx="202">
                  <c:v>-10</c:v>
                </c:pt>
                <c:pt idx="203">
                  <c:v>-10</c:v>
                </c:pt>
                <c:pt idx="204">
                  <c:v>-10</c:v>
                </c:pt>
                <c:pt idx="205">
                  <c:v>-10</c:v>
                </c:pt>
                <c:pt idx="206">
                  <c:v>-10</c:v>
                </c:pt>
                <c:pt idx="207">
                  <c:v>-10</c:v>
                </c:pt>
                <c:pt idx="208">
                  <c:v>-10</c:v>
                </c:pt>
                <c:pt idx="209">
                  <c:v>-10</c:v>
                </c:pt>
                <c:pt idx="210">
                  <c:v>-10</c:v>
                </c:pt>
                <c:pt idx="211">
                  <c:v>-10</c:v>
                </c:pt>
                <c:pt idx="212">
                  <c:v>-10</c:v>
                </c:pt>
                <c:pt idx="213">
                  <c:v>-10</c:v>
                </c:pt>
                <c:pt idx="214">
                  <c:v>-10</c:v>
                </c:pt>
                <c:pt idx="215">
                  <c:v>-10</c:v>
                </c:pt>
                <c:pt idx="216">
                  <c:v>-10</c:v>
                </c:pt>
                <c:pt idx="217">
                  <c:v>-10</c:v>
                </c:pt>
                <c:pt idx="218">
                  <c:v>-10</c:v>
                </c:pt>
                <c:pt idx="219">
                  <c:v>-10</c:v>
                </c:pt>
                <c:pt idx="220">
                  <c:v>-10</c:v>
                </c:pt>
                <c:pt idx="221">
                  <c:v>-10</c:v>
                </c:pt>
                <c:pt idx="222">
                  <c:v>-10</c:v>
                </c:pt>
                <c:pt idx="223">
                  <c:v>-10</c:v>
                </c:pt>
                <c:pt idx="224">
                  <c:v>-10</c:v>
                </c:pt>
                <c:pt idx="225">
                  <c:v>-10</c:v>
                </c:pt>
                <c:pt idx="226">
                  <c:v>-10</c:v>
                </c:pt>
                <c:pt idx="227">
                  <c:v>-10</c:v>
                </c:pt>
                <c:pt idx="228">
                  <c:v>-10</c:v>
                </c:pt>
                <c:pt idx="229">
                  <c:v>-10</c:v>
                </c:pt>
                <c:pt idx="230">
                  <c:v>-10</c:v>
                </c:pt>
                <c:pt idx="231">
                  <c:v>-10</c:v>
                </c:pt>
                <c:pt idx="232">
                  <c:v>-10</c:v>
                </c:pt>
                <c:pt idx="233">
                  <c:v>-10</c:v>
                </c:pt>
                <c:pt idx="234">
                  <c:v>-10</c:v>
                </c:pt>
                <c:pt idx="235">
                  <c:v>-10</c:v>
                </c:pt>
                <c:pt idx="236">
                  <c:v>-10</c:v>
                </c:pt>
                <c:pt idx="237">
                  <c:v>-10</c:v>
                </c:pt>
                <c:pt idx="238">
                  <c:v>-10</c:v>
                </c:pt>
                <c:pt idx="239">
                  <c:v>-10</c:v>
                </c:pt>
                <c:pt idx="240">
                  <c:v>-10</c:v>
                </c:pt>
                <c:pt idx="241">
                  <c:v>-10</c:v>
                </c:pt>
                <c:pt idx="242">
                  <c:v>-10</c:v>
                </c:pt>
                <c:pt idx="243">
                  <c:v>-10</c:v>
                </c:pt>
                <c:pt idx="244">
                  <c:v>-10</c:v>
                </c:pt>
                <c:pt idx="245">
                  <c:v>-10</c:v>
                </c:pt>
                <c:pt idx="246">
                  <c:v>-10</c:v>
                </c:pt>
                <c:pt idx="247">
                  <c:v>-10</c:v>
                </c:pt>
                <c:pt idx="248">
                  <c:v>-10</c:v>
                </c:pt>
                <c:pt idx="249">
                  <c:v>-10</c:v>
                </c:pt>
                <c:pt idx="250">
                  <c:v>-10</c:v>
                </c:pt>
                <c:pt idx="251">
                  <c:v>-10</c:v>
                </c:pt>
                <c:pt idx="252">
                  <c:v>-10</c:v>
                </c:pt>
                <c:pt idx="253">
                  <c:v>-10</c:v>
                </c:pt>
                <c:pt idx="254">
                  <c:v>-10</c:v>
                </c:pt>
                <c:pt idx="255">
                  <c:v>-10</c:v>
                </c:pt>
                <c:pt idx="256">
                  <c:v>-10</c:v>
                </c:pt>
                <c:pt idx="257">
                  <c:v>1.79890348863437</c:v>
                </c:pt>
                <c:pt idx="258">
                  <c:v>-10</c:v>
                </c:pt>
                <c:pt idx="259">
                  <c:v>-10</c:v>
                </c:pt>
                <c:pt idx="260">
                  <c:v>-10</c:v>
                </c:pt>
                <c:pt idx="261">
                  <c:v>-10</c:v>
                </c:pt>
                <c:pt idx="262">
                  <c:v>-10</c:v>
                </c:pt>
                <c:pt idx="263">
                  <c:v>-10</c:v>
                </c:pt>
                <c:pt idx="264">
                  <c:v>-10</c:v>
                </c:pt>
                <c:pt idx="265">
                  <c:v>-10</c:v>
                </c:pt>
                <c:pt idx="266">
                  <c:v>-10</c:v>
                </c:pt>
                <c:pt idx="267">
                  <c:v>-10</c:v>
                </c:pt>
                <c:pt idx="268">
                  <c:v>-10</c:v>
                </c:pt>
                <c:pt idx="269">
                  <c:v>-10</c:v>
                </c:pt>
                <c:pt idx="270">
                  <c:v>-10</c:v>
                </c:pt>
                <c:pt idx="271">
                  <c:v>-10</c:v>
                </c:pt>
                <c:pt idx="272">
                  <c:v>-10</c:v>
                </c:pt>
                <c:pt idx="273">
                  <c:v>-10</c:v>
                </c:pt>
                <c:pt idx="274">
                  <c:v>-10</c:v>
                </c:pt>
                <c:pt idx="275">
                  <c:v>-10</c:v>
                </c:pt>
                <c:pt idx="276">
                  <c:v>-10</c:v>
                </c:pt>
                <c:pt idx="277">
                  <c:v>-10</c:v>
                </c:pt>
                <c:pt idx="278">
                  <c:v>-10</c:v>
                </c:pt>
                <c:pt idx="279">
                  <c:v>-10</c:v>
                </c:pt>
                <c:pt idx="280">
                  <c:v>-10</c:v>
                </c:pt>
                <c:pt idx="281">
                  <c:v>-10</c:v>
                </c:pt>
                <c:pt idx="282">
                  <c:v>-10</c:v>
                </c:pt>
                <c:pt idx="283">
                  <c:v>-10</c:v>
                </c:pt>
                <c:pt idx="284">
                  <c:v>-10</c:v>
                </c:pt>
                <c:pt idx="285">
                  <c:v>-10</c:v>
                </c:pt>
                <c:pt idx="286">
                  <c:v>-10</c:v>
                </c:pt>
                <c:pt idx="287">
                  <c:v>-10</c:v>
                </c:pt>
                <c:pt idx="288">
                  <c:v>-10</c:v>
                </c:pt>
                <c:pt idx="289">
                  <c:v>-10</c:v>
                </c:pt>
                <c:pt idx="290">
                  <c:v>-10</c:v>
                </c:pt>
                <c:pt idx="291">
                  <c:v>-10</c:v>
                </c:pt>
                <c:pt idx="292">
                  <c:v>-10</c:v>
                </c:pt>
                <c:pt idx="293">
                  <c:v>-10</c:v>
                </c:pt>
                <c:pt idx="294">
                  <c:v>-10</c:v>
                </c:pt>
                <c:pt idx="295">
                  <c:v>-10</c:v>
                </c:pt>
                <c:pt idx="296">
                  <c:v>-10</c:v>
                </c:pt>
                <c:pt idx="297">
                  <c:v>-10</c:v>
                </c:pt>
                <c:pt idx="298">
                  <c:v>-10</c:v>
                </c:pt>
                <c:pt idx="299">
                  <c:v>-10</c:v>
                </c:pt>
                <c:pt idx="300">
                  <c:v>-10</c:v>
                </c:pt>
                <c:pt idx="301">
                  <c:v>-10</c:v>
                </c:pt>
                <c:pt idx="302">
                  <c:v>-10</c:v>
                </c:pt>
                <c:pt idx="303">
                  <c:v>-10</c:v>
                </c:pt>
                <c:pt idx="304">
                  <c:v>-10</c:v>
                </c:pt>
                <c:pt idx="305">
                  <c:v>-10</c:v>
                </c:pt>
                <c:pt idx="306">
                  <c:v>-10</c:v>
                </c:pt>
                <c:pt idx="307">
                  <c:v>-10</c:v>
                </c:pt>
                <c:pt idx="308">
                  <c:v>-10</c:v>
                </c:pt>
                <c:pt idx="309">
                  <c:v>-10</c:v>
                </c:pt>
                <c:pt idx="310">
                  <c:v>-10</c:v>
                </c:pt>
                <c:pt idx="311">
                  <c:v>-10</c:v>
                </c:pt>
                <c:pt idx="312">
                  <c:v>-10</c:v>
                </c:pt>
                <c:pt idx="313">
                  <c:v>-10</c:v>
                </c:pt>
                <c:pt idx="314">
                  <c:v>-10</c:v>
                </c:pt>
                <c:pt idx="315">
                  <c:v>-10</c:v>
                </c:pt>
                <c:pt idx="316">
                  <c:v>-10</c:v>
                </c:pt>
                <c:pt idx="317">
                  <c:v>-10</c:v>
                </c:pt>
                <c:pt idx="318">
                  <c:v>-10</c:v>
                </c:pt>
                <c:pt idx="319">
                  <c:v>-10</c:v>
                </c:pt>
                <c:pt idx="320">
                  <c:v>-10</c:v>
                </c:pt>
                <c:pt idx="321">
                  <c:v>-10</c:v>
                </c:pt>
                <c:pt idx="322">
                  <c:v>-10</c:v>
                </c:pt>
                <c:pt idx="323">
                  <c:v>-10</c:v>
                </c:pt>
                <c:pt idx="324">
                  <c:v>-10</c:v>
                </c:pt>
                <c:pt idx="325">
                  <c:v>-10</c:v>
                </c:pt>
                <c:pt idx="326">
                  <c:v>-10</c:v>
                </c:pt>
                <c:pt idx="327">
                  <c:v>-10</c:v>
                </c:pt>
                <c:pt idx="328">
                  <c:v>-10</c:v>
                </c:pt>
                <c:pt idx="329">
                  <c:v>-10</c:v>
                </c:pt>
                <c:pt idx="330">
                  <c:v>-10</c:v>
                </c:pt>
                <c:pt idx="331">
                  <c:v>-10</c:v>
                </c:pt>
                <c:pt idx="332">
                  <c:v>-10</c:v>
                </c:pt>
                <c:pt idx="333">
                  <c:v>-10</c:v>
                </c:pt>
                <c:pt idx="334">
                  <c:v>-10</c:v>
                </c:pt>
                <c:pt idx="335">
                  <c:v>-10</c:v>
                </c:pt>
                <c:pt idx="336">
                  <c:v>-10</c:v>
                </c:pt>
                <c:pt idx="337">
                  <c:v>-10</c:v>
                </c:pt>
                <c:pt idx="338">
                  <c:v>-10</c:v>
                </c:pt>
                <c:pt idx="339">
                  <c:v>-10</c:v>
                </c:pt>
                <c:pt idx="340">
                  <c:v>-10</c:v>
                </c:pt>
                <c:pt idx="341">
                  <c:v>-10</c:v>
                </c:pt>
                <c:pt idx="342">
                  <c:v>-10</c:v>
                </c:pt>
                <c:pt idx="343">
                  <c:v>-10</c:v>
                </c:pt>
                <c:pt idx="344">
                  <c:v>-10</c:v>
                </c:pt>
                <c:pt idx="345">
                  <c:v>-10</c:v>
                </c:pt>
                <c:pt idx="346">
                  <c:v>-10</c:v>
                </c:pt>
                <c:pt idx="347">
                  <c:v>-10</c:v>
                </c:pt>
                <c:pt idx="348">
                  <c:v>-10</c:v>
                </c:pt>
                <c:pt idx="349">
                  <c:v>-10</c:v>
                </c:pt>
                <c:pt idx="350">
                  <c:v>-10</c:v>
                </c:pt>
                <c:pt idx="351">
                  <c:v>-10</c:v>
                </c:pt>
                <c:pt idx="352">
                  <c:v>-10</c:v>
                </c:pt>
                <c:pt idx="353">
                  <c:v>-10</c:v>
                </c:pt>
                <c:pt idx="354">
                  <c:v>-10</c:v>
                </c:pt>
                <c:pt idx="355">
                  <c:v>-10</c:v>
                </c:pt>
                <c:pt idx="356">
                  <c:v>-10</c:v>
                </c:pt>
                <c:pt idx="357">
                  <c:v>-10</c:v>
                </c:pt>
                <c:pt idx="358">
                  <c:v>-10</c:v>
                </c:pt>
                <c:pt idx="359">
                  <c:v>-10</c:v>
                </c:pt>
                <c:pt idx="360">
                  <c:v>-10</c:v>
                </c:pt>
                <c:pt idx="361">
                  <c:v>-10</c:v>
                </c:pt>
                <c:pt idx="362">
                  <c:v>-10</c:v>
                </c:pt>
                <c:pt idx="363">
                  <c:v>-10</c:v>
                </c:pt>
                <c:pt idx="364">
                  <c:v>-10</c:v>
                </c:pt>
                <c:pt idx="365">
                  <c:v>-10</c:v>
                </c:pt>
                <c:pt idx="366">
                  <c:v>-10</c:v>
                </c:pt>
                <c:pt idx="367">
                  <c:v>-10</c:v>
                </c:pt>
                <c:pt idx="368">
                  <c:v>-10</c:v>
                </c:pt>
                <c:pt idx="369">
                  <c:v>-10</c:v>
                </c:pt>
                <c:pt idx="370">
                  <c:v>-10</c:v>
                </c:pt>
                <c:pt idx="371">
                  <c:v>-10</c:v>
                </c:pt>
                <c:pt idx="372">
                  <c:v>-10</c:v>
                </c:pt>
                <c:pt idx="373">
                  <c:v>-10</c:v>
                </c:pt>
                <c:pt idx="374">
                  <c:v>-10</c:v>
                </c:pt>
                <c:pt idx="375">
                  <c:v>-10</c:v>
                </c:pt>
                <c:pt idx="376">
                  <c:v>-10</c:v>
                </c:pt>
                <c:pt idx="377">
                  <c:v>-10</c:v>
                </c:pt>
                <c:pt idx="378">
                  <c:v>-10</c:v>
                </c:pt>
                <c:pt idx="379">
                  <c:v>-10</c:v>
                </c:pt>
                <c:pt idx="380">
                  <c:v>-10</c:v>
                </c:pt>
                <c:pt idx="381">
                  <c:v>-10</c:v>
                </c:pt>
                <c:pt idx="382">
                  <c:v>-10</c:v>
                </c:pt>
                <c:pt idx="383">
                  <c:v>-10</c:v>
                </c:pt>
                <c:pt idx="384">
                  <c:v>-10</c:v>
                </c:pt>
                <c:pt idx="385">
                  <c:v>-10</c:v>
                </c:pt>
                <c:pt idx="386">
                  <c:v>-10</c:v>
                </c:pt>
                <c:pt idx="387">
                  <c:v>-10</c:v>
                </c:pt>
                <c:pt idx="388">
                  <c:v>-10</c:v>
                </c:pt>
                <c:pt idx="389">
                  <c:v>-10</c:v>
                </c:pt>
                <c:pt idx="390">
                  <c:v>-10</c:v>
                </c:pt>
                <c:pt idx="391">
                  <c:v>-10</c:v>
                </c:pt>
                <c:pt idx="392">
                  <c:v>-10</c:v>
                </c:pt>
                <c:pt idx="393">
                  <c:v>-10</c:v>
                </c:pt>
                <c:pt idx="394">
                  <c:v>-10</c:v>
                </c:pt>
                <c:pt idx="395">
                  <c:v>-10</c:v>
                </c:pt>
                <c:pt idx="396">
                  <c:v>-10</c:v>
                </c:pt>
                <c:pt idx="397">
                  <c:v>-10</c:v>
                </c:pt>
                <c:pt idx="398">
                  <c:v>-10</c:v>
                </c:pt>
                <c:pt idx="399">
                  <c:v>-10</c:v>
                </c:pt>
                <c:pt idx="400">
                  <c:v>-10</c:v>
                </c:pt>
                <c:pt idx="401">
                  <c:v>-10</c:v>
                </c:pt>
                <c:pt idx="402">
                  <c:v>-10</c:v>
                </c:pt>
                <c:pt idx="403">
                  <c:v>-10</c:v>
                </c:pt>
                <c:pt idx="404">
                  <c:v>-10</c:v>
                </c:pt>
                <c:pt idx="405">
                  <c:v>-10</c:v>
                </c:pt>
                <c:pt idx="406">
                  <c:v>-10</c:v>
                </c:pt>
                <c:pt idx="407">
                  <c:v>-10</c:v>
                </c:pt>
                <c:pt idx="408">
                  <c:v>-10</c:v>
                </c:pt>
                <c:pt idx="409">
                  <c:v>-10</c:v>
                </c:pt>
                <c:pt idx="410">
                  <c:v>-10</c:v>
                </c:pt>
                <c:pt idx="411">
                  <c:v>-10</c:v>
                </c:pt>
                <c:pt idx="412">
                  <c:v>-10</c:v>
                </c:pt>
                <c:pt idx="413">
                  <c:v>-10</c:v>
                </c:pt>
                <c:pt idx="414">
                  <c:v>-10</c:v>
                </c:pt>
                <c:pt idx="415">
                  <c:v>-10</c:v>
                </c:pt>
                <c:pt idx="416">
                  <c:v>-10</c:v>
                </c:pt>
                <c:pt idx="417">
                  <c:v>-10</c:v>
                </c:pt>
                <c:pt idx="418">
                  <c:v>-10</c:v>
                </c:pt>
                <c:pt idx="419">
                  <c:v>-10</c:v>
                </c:pt>
                <c:pt idx="420">
                  <c:v>-10</c:v>
                </c:pt>
                <c:pt idx="421">
                  <c:v>-10</c:v>
                </c:pt>
                <c:pt idx="422">
                  <c:v>-10</c:v>
                </c:pt>
                <c:pt idx="423">
                  <c:v>-10</c:v>
                </c:pt>
                <c:pt idx="424">
                  <c:v>-10</c:v>
                </c:pt>
                <c:pt idx="425">
                  <c:v>-10</c:v>
                </c:pt>
                <c:pt idx="426">
                  <c:v>-10</c:v>
                </c:pt>
                <c:pt idx="427">
                  <c:v>-10</c:v>
                </c:pt>
                <c:pt idx="428">
                  <c:v>-10</c:v>
                </c:pt>
                <c:pt idx="429">
                  <c:v>-10</c:v>
                </c:pt>
                <c:pt idx="430">
                  <c:v>-10</c:v>
                </c:pt>
                <c:pt idx="431">
                  <c:v>-10</c:v>
                </c:pt>
                <c:pt idx="432">
                  <c:v>-10</c:v>
                </c:pt>
                <c:pt idx="433">
                  <c:v>-10</c:v>
                </c:pt>
                <c:pt idx="434">
                  <c:v>-10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1B27-41DF-A2F9-3DC74CC82B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2483967"/>
        <c:axId val="1912495615"/>
      </c:scatterChart>
      <c:valAx>
        <c:axId val="1912483967"/>
        <c:scaling>
          <c:orientation val="minMax"/>
          <c:max val="3"/>
          <c:min val="-3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2495615"/>
        <c:crosses val="autoZero"/>
        <c:crossBetween val="midCat"/>
        <c:majorUnit val="1"/>
        <c:minorUnit val="0.2"/>
      </c:valAx>
      <c:valAx>
        <c:axId val="1912495615"/>
        <c:scaling>
          <c:orientation val="minMax"/>
          <c:max val="2.5"/>
          <c:min val="-0.5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2483967"/>
        <c:crosses val="autoZero"/>
        <c:crossBetween val="midCat"/>
        <c:majorUnit val="0.5"/>
        <c:min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Democrats</c:v>
                </c:pt>
              </c:strCache>
            </c:strRef>
          </c:tx>
          <c:spPr>
            <a:solidFill>
              <a:srgbClr val="8ECEF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26-4D79-BAAA-13BFBC2506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Freshmen Dems</c:v>
                </c:pt>
              </c:strCache>
            </c:strRef>
          </c:tx>
          <c:spPr>
            <a:solidFill>
              <a:srgbClr val="0380E3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26-4D79-BAAA-13BFBC2506D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Independents</c:v>
                </c:pt>
              </c:strCache>
            </c:strRef>
          </c:tx>
          <c:spPr>
            <a:solidFill>
              <a:srgbClr val="FFE7AE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26-4D79-BAAA-13BFBC2506D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Freshmen GOP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573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553-4705-883B-60F046EA11F5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26-4D79-BAAA-13BFBC2506D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GOP</c:v>
                </c:pt>
              </c:strCache>
            </c:strRef>
          </c:tx>
          <c:spPr>
            <a:solidFill>
              <a:srgbClr val="FFBCB0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26-4D79-BAAA-13BFBC2506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6390735"/>
        <c:axId val="515902559"/>
      </c:barChart>
      <c:catAx>
        <c:axId val="51639073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5902559"/>
        <c:crosses val="autoZero"/>
        <c:auto val="1"/>
        <c:lblAlgn val="ctr"/>
        <c:lblOffset val="100"/>
        <c:noMultiLvlLbl val="0"/>
      </c:catAx>
      <c:valAx>
        <c:axId val="515902559"/>
        <c:scaling>
          <c:orientation val="minMax"/>
          <c:max val="100"/>
          <c:min val="0"/>
        </c:scaling>
        <c:delete val="1"/>
        <c:axPos val="b"/>
        <c:numFmt formatCode="General" sourceLinked="0"/>
        <c:majorTickMark val="out"/>
        <c:minorTickMark val="none"/>
        <c:tickLblPos val="nextTo"/>
        <c:crossAx val="51639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476190476190476E-2"/>
          <c:y val="4.8726484326604869E-2"/>
          <c:w val="0.94857142857142862"/>
          <c:h val="0.90254703134679026"/>
        </c:manualLayout>
      </c:layout>
      <c:scatterChart>
        <c:scatterStyle val="lineMarker"/>
        <c:varyColors val="0"/>
        <c:ser>
          <c:idx val="0"/>
          <c:order val="0"/>
          <c:tx>
            <c:strRef>
              <c:f>'Senate composition'!$K$2</c:f>
              <c:strCache>
                <c:ptCount val="1"/>
                <c:pt idx="0">
                  <c:v>xDEM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C0E4FF"/>
              </a:solidFill>
              <a:ln w="12700">
                <a:noFill/>
              </a:ln>
              <a:effectLst/>
            </c:spPr>
          </c:marker>
          <c:dPt>
            <c:idx val="8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2-16DC-4DE5-9AF0-10DD1BB9FB9E}"/>
              </c:ext>
            </c:extLst>
          </c:dPt>
          <c:dPt>
            <c:idx val="9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3-16DC-4DE5-9AF0-10DD1BB9FB9E}"/>
              </c:ext>
            </c:extLst>
          </c:dPt>
          <c:dPt>
            <c:idx val="26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4-16DC-4DE5-9AF0-10DD1BB9FB9E}"/>
              </c:ext>
            </c:extLst>
          </c:dPt>
          <c:dPt>
            <c:idx val="33"/>
            <c:marker>
              <c:symbol val="circle"/>
              <c:size val="8"/>
              <c:spPr>
                <a:solidFill>
                  <a:srgbClr val="C0E4FF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0-7B5A-4F52-A1C0-1815F7D3CB0B}"/>
              </c:ext>
            </c:extLst>
          </c:dPt>
          <c:dPt>
            <c:idx val="45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5-16DC-4DE5-9AF0-10DD1BB9FB9E}"/>
              </c:ext>
            </c:extLst>
          </c:dPt>
          <c:dPt>
            <c:idx val="53"/>
            <c:marker>
              <c:symbol val="circle"/>
              <c:size val="8"/>
              <c:spPr>
                <a:solidFill>
                  <a:srgbClr val="C0E4FF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5AD8-487F-BEE4-DA9CB3EDF2D3}"/>
              </c:ext>
            </c:extLst>
          </c:dPt>
          <c:dPt>
            <c:idx val="65"/>
            <c:marker>
              <c:symbol val="circle"/>
              <c:size val="8"/>
              <c:spPr>
                <a:solidFill>
                  <a:srgbClr val="FF5736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C45D-401A-9858-CC85DCCB3CAB}"/>
              </c:ext>
            </c:extLst>
          </c:dPt>
          <c:xVal>
            <c:numRef>
              <c:f>'Senate composition'!$K$3:$K$102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-7.316992428735733E-2</c:v>
                </c:pt>
                <c:pt idx="9">
                  <c:v>-0.21631189606246312</c:v>
                </c:pt>
                <c:pt idx="10">
                  <c:v>-0.34999999999999981</c:v>
                </c:pt>
                <c:pt idx="11">
                  <c:v>-0.46839142445120052</c:v>
                </c:pt>
                <c:pt idx="12">
                  <c:v>-0.56631189606246313</c:v>
                </c:pt>
                <c:pt idx="13">
                  <c:v>-0.6394818203498206</c:v>
                </c:pt>
                <c:pt idx="14">
                  <c:v>-0.68470332051366389</c:v>
                </c:pt>
                <c:pt idx="15">
                  <c:v>-0.7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-0.21893039205766629</c:v>
                </c:pt>
                <c:pt idx="27">
                  <c:v>-0.3565906846212305</c:v>
                </c:pt>
                <c:pt idx="28">
                  <c:v>-0.482107709103405</c:v>
                </c:pt>
                <c:pt idx="29">
                  <c:v>-0.59120713377652745</c:v>
                </c:pt>
                <c:pt idx="30">
                  <c:v>-0.68017370858369131</c:v>
                </c:pt>
                <c:pt idx="31">
                  <c:v>-0.74597778352348454</c:v>
                </c:pt>
                <c:pt idx="32">
                  <c:v>-0.78637847974712149</c:v>
                </c:pt>
                <c:pt idx="33">
                  <c:v>-0.79999999999999993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-0.22093693842671899</c:v>
                </c:pt>
                <c:pt idx="46">
                  <c:v>-0.36152588218767229</c:v>
                </c:pt>
                <c:pt idx="47">
                  <c:v>-0.49225334231018397</c:v>
                </c:pt>
                <c:pt idx="48">
                  <c:v>-0.60955341446316669</c:v>
                </c:pt>
                <c:pt idx="49">
                  <c:v>-0.71022645845675403</c:v>
                </c:pt>
                <c:pt idx="50">
                  <c:v>-0.79152637608583998</c:v>
                </c:pt>
                <c:pt idx="51">
                  <c:v>-0.85123551753057103</c:v>
                </c:pt>
                <c:pt idx="52">
                  <c:v>-0.88772517306244991</c:v>
                </c:pt>
                <c:pt idx="53">
                  <c:v>-0.89999999999999991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-7.473009358642381E-2</c:v>
                </c:pt>
                <c:pt idx="66">
                  <c:v>-0.22252093395631431</c:v>
                </c:pt>
                <c:pt idx="67">
                  <c:v>-0.3653410243663946</c:v>
                </c:pt>
                <c:pt idx="68">
                  <c:v>-0.49999999999999972</c:v>
                </c:pt>
                <c:pt idx="69">
                  <c:v>-0.62348980185873304</c:v>
                </c:pt>
                <c:pt idx="70">
                  <c:v>-0.73305187182982601</c:v>
                </c:pt>
                <c:pt idx="71">
                  <c:v>-0.82623877431599457</c:v>
                </c:pt>
                <c:pt idx="72">
                  <c:v>-0.90096886790241892</c:v>
                </c:pt>
                <c:pt idx="73">
                  <c:v>-0.95557280578614079</c:v>
                </c:pt>
                <c:pt idx="74">
                  <c:v>-0.98883082622512852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-0.22380161435789697</c:v>
                </c:pt>
                <c:pt idx="90">
                  <c:v>-0.36836757338808451</c:v>
                </c:pt>
                <c:pt idx="91">
                  <c:v>-0.50607154150426681</c:v>
                </c:pt>
                <c:pt idx="92">
                  <c:v>-0.63434835432635328</c:v>
                </c:pt>
                <c:pt idx="93">
                  <c:v>-0.75080845754051884</c:v>
                </c:pt>
                <c:pt idx="94">
                  <c:v>-0.85328241977486152</c:v>
                </c:pt>
                <c:pt idx="95">
                  <c:v>-0.93986134500113705</c:v>
                </c:pt>
                <c:pt idx="96">
                  <c:v>-1.008932431655998</c:v>
                </c:pt>
                <c:pt idx="97">
                  <c:v>-1.0592090160825791</c:v>
                </c:pt>
                <c:pt idx="98">
                  <c:v>-1.0897545406399638</c:v>
                </c:pt>
                <c:pt idx="99">
                  <c:v>#N/A</c:v>
                </c:pt>
              </c:numCache>
            </c:numRef>
          </c:xVal>
          <c:yVal>
            <c:numRef>
              <c:f>'Senate composition'!$L$3:$L$102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0.6961653267577913</c:v>
                </c:pt>
                <c:pt idx="9">
                  <c:v>0.66573956140660751</c:v>
                </c:pt>
                <c:pt idx="10">
                  <c:v>0.60621778264910708</c:v>
                </c:pt>
                <c:pt idx="11">
                  <c:v>0.52020137783417608</c:v>
                </c:pt>
                <c:pt idx="12">
                  <c:v>0.41144967660473125</c:v>
                </c:pt>
                <c:pt idx="13">
                  <c:v>0.28471565015306</c:v>
                </c:pt>
                <c:pt idx="14">
                  <c:v>0.14553818357243151</c:v>
                </c:pt>
                <c:pt idx="15">
                  <c:v>8.5760391843603401E-17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0.76946051453825515</c:v>
                </c:pt>
                <c:pt idx="27">
                  <c:v>0.71613063308404978</c:v>
                </c:pt>
                <c:pt idx="28">
                  <c:v>0.63841378182419162</c:v>
                </c:pt>
                <c:pt idx="29">
                  <c:v>0.53895651491724561</c:v>
                </c:pt>
                <c:pt idx="30">
                  <c:v>0.42114573030188457</c:v>
                </c:pt>
                <c:pt idx="31">
                  <c:v>0.28899333294972229</c:v>
                </c:pt>
                <c:pt idx="32">
                  <c:v>0.14699961425325592</c:v>
                </c:pt>
                <c:pt idx="33">
                  <c:v>-6.1253085936741053E-16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0.8724602393453974</c:v>
                </c:pt>
                <c:pt idx="46">
                  <c:v>0.82419599398955168</c:v>
                </c:pt>
                <c:pt idx="47">
                  <c:v>0.75344983043627567</c:v>
                </c:pt>
                <c:pt idx="48">
                  <c:v>0.66215151960581853</c:v>
                </c:pt>
                <c:pt idx="49">
                  <c:v>0.55279144142070114</c:v>
                </c:pt>
                <c:pt idx="50">
                  <c:v>0.42835265373336628</c:v>
                </c:pt>
                <c:pt idx="51">
                  <c:v>0.29222952228421561</c:v>
                </c:pt>
                <c:pt idx="52">
                  <c:v>0.14813513125266142</c:v>
                </c:pt>
                <c:pt idx="53">
                  <c:v>9.0962393867188843E-16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0.99720379718118002</c:v>
                </c:pt>
                <c:pt idx="66">
                  <c:v>0.97492791218182351</c:v>
                </c:pt>
                <c:pt idx="67">
                  <c:v>0.93087374864420425</c:v>
                </c:pt>
                <c:pt idx="68">
                  <c:v>0.8660254037844386</c:v>
                </c:pt>
                <c:pt idx="69">
                  <c:v>0.78183148246803003</c:v>
                </c:pt>
                <c:pt idx="70">
                  <c:v>0.68017273777091958</c:v>
                </c:pt>
                <c:pt idx="71">
                  <c:v>0.56332005806362218</c:v>
                </c:pt>
                <c:pt idx="72">
                  <c:v>0.43388373911755818</c:v>
                </c:pt>
                <c:pt idx="73">
                  <c:v>0.29475517441090371</c:v>
                </c:pt>
                <c:pt idx="74">
                  <c:v>0.1490422661761738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1.0769924964505551</c:v>
                </c:pt>
                <c:pt idx="90">
                  <c:v>1.0364870143307026</c:v>
                </c:pt>
                <c:pt idx="91">
                  <c:v>0.97667374024261289</c:v>
                </c:pt>
                <c:pt idx="92">
                  <c:v>0.89866688231148639</c:v>
                </c:pt>
                <c:pt idx="93">
                  <c:v>0.80391956070593695</c:v>
                </c:pt>
                <c:pt idx="94">
                  <c:v>0.69419673875865817</c:v>
                </c:pt>
                <c:pt idx="95">
                  <c:v>0.57154234503897716</c:v>
                </c:pt>
                <c:pt idx="96">
                  <c:v>0.43824119883086593</c:v>
                </c:pt>
                <c:pt idx="97">
                  <c:v>0.29677644827272665</c:v>
                </c:pt>
                <c:pt idx="98">
                  <c:v>0.1497833140058708</c:v>
                </c:pt>
                <c:pt idx="99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AD8-487F-BEE4-DA9CB3EDF2D3}"/>
            </c:ext>
          </c:extLst>
        </c:ser>
        <c:ser>
          <c:idx val="1"/>
          <c:order val="1"/>
          <c:tx>
            <c:strRef>
              <c:f>'Senate composition'!$M$2</c:f>
              <c:strCache>
                <c:ptCount val="1"/>
                <c:pt idx="0">
                  <c:v>xREP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BCB0"/>
              </a:solidFill>
              <a:ln w="44450">
                <a:noFill/>
              </a:ln>
              <a:effectLst/>
            </c:spPr>
          </c:marker>
          <c:dPt>
            <c:idx val="7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F-5AD8-487F-BEE4-DA9CB3EDF2D3}"/>
              </c:ext>
            </c:extLst>
          </c:dPt>
          <c:dPt>
            <c:idx val="24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5AD8-487F-BEE4-DA9CB3EDF2D3}"/>
              </c:ext>
            </c:extLst>
          </c:dPt>
          <c:dPt>
            <c:idx val="42"/>
            <c:marker>
              <c:symbol val="circle"/>
              <c:size val="8"/>
              <c:spPr>
                <a:solidFill>
                  <a:srgbClr val="FFBCB0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F-C45D-401A-9858-CC85DCCB3CAB}"/>
              </c:ext>
            </c:extLst>
          </c:dPt>
          <c:dPt>
            <c:idx val="43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D-5AD8-487F-BEE4-DA9CB3EDF2D3}"/>
              </c:ext>
            </c:extLst>
          </c:dPt>
          <c:dPt>
            <c:idx val="63"/>
            <c:marker>
              <c:symbol val="circle"/>
              <c:size val="8"/>
              <c:spPr>
                <a:solidFill>
                  <a:srgbClr val="FFBCB0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5AD8-487F-BEE4-DA9CB3EDF2D3}"/>
              </c:ext>
            </c:extLst>
          </c:dPt>
          <c:dPt>
            <c:idx val="64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5AD8-487F-BEE4-DA9CB3EDF2D3}"/>
              </c:ext>
            </c:extLst>
          </c:dPt>
          <c:dPt>
            <c:idx val="86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0-5AD8-487F-BEE4-DA9CB3EDF2D3}"/>
              </c:ext>
            </c:extLst>
          </c:dPt>
          <c:dPt>
            <c:idx val="87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5AD8-487F-BEE4-DA9CB3EDF2D3}"/>
              </c:ext>
            </c:extLst>
          </c:dPt>
          <c:dPt>
            <c:idx val="88"/>
            <c:marker>
              <c:symbol val="circle"/>
              <c:size val="8"/>
              <c:spPr>
                <a:solidFill>
                  <a:srgbClr val="FF5736"/>
                </a:solidFill>
                <a:ln w="4445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5AD8-487F-BEE4-DA9CB3EDF2D3}"/>
              </c:ext>
            </c:extLst>
          </c:dPt>
          <c:xVal>
            <c:numRef>
              <c:f>'Senate composition'!$M$3:$M$102</c:f>
              <c:numCache>
                <c:formatCode>General</c:formatCode>
                <c:ptCount val="100"/>
                <c:pt idx="0">
                  <c:v>0.7</c:v>
                </c:pt>
                <c:pt idx="1">
                  <c:v>0.68470332051366389</c:v>
                </c:pt>
                <c:pt idx="2">
                  <c:v>0.6394818203498206</c:v>
                </c:pt>
                <c:pt idx="3">
                  <c:v>0.56631189606246313</c:v>
                </c:pt>
                <c:pt idx="4">
                  <c:v>0.46839142445120074</c:v>
                </c:pt>
                <c:pt idx="5">
                  <c:v>0.35000000000000003</c:v>
                </c:pt>
                <c:pt idx="6">
                  <c:v>0.2163118960624632</c:v>
                </c:pt>
                <c:pt idx="7">
                  <c:v>7.3169924287357413E-2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0.79999999999999993</c:v>
                </c:pt>
                <c:pt idx="17">
                  <c:v>0.78637847974712138</c:v>
                </c:pt>
                <c:pt idx="18">
                  <c:v>0.74597778352348454</c:v>
                </c:pt>
                <c:pt idx="19">
                  <c:v>0.68017370858369131</c:v>
                </c:pt>
                <c:pt idx="20">
                  <c:v>0.59120713377652723</c:v>
                </c:pt>
                <c:pt idx="21">
                  <c:v>0.48210770910340517</c:v>
                </c:pt>
                <c:pt idx="22">
                  <c:v>0.35659068462123061</c:v>
                </c:pt>
                <c:pt idx="23">
                  <c:v>0.21893039205766637</c:v>
                </c:pt>
                <c:pt idx="24">
                  <c:v>7.3814687570641607E-2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0.89999999999999991</c:v>
                </c:pt>
                <c:pt idx="35">
                  <c:v>0.88772517306245002</c:v>
                </c:pt>
                <c:pt idx="36">
                  <c:v>0.85123551753057114</c:v>
                </c:pt>
                <c:pt idx="37">
                  <c:v>0.79152637608584009</c:v>
                </c:pt>
                <c:pt idx="38">
                  <c:v>0.71022645845675414</c:v>
                </c:pt>
                <c:pt idx="39">
                  <c:v>0.60955341446316691</c:v>
                </c:pt>
                <c:pt idx="40">
                  <c:v>0.49225334231018431</c:v>
                </c:pt>
                <c:pt idx="41">
                  <c:v>0.36152588218767256</c:v>
                </c:pt>
                <c:pt idx="42">
                  <c:v>0.2209369384267193</c:v>
                </c:pt>
                <c:pt idx="43">
                  <c:v>7.4321410925099141E-2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0.99999999999999989</c:v>
                </c:pt>
                <c:pt idx="55">
                  <c:v>0.98883082622512841</c:v>
                </c:pt>
                <c:pt idx="56">
                  <c:v>0.95557280578614068</c:v>
                </c:pt>
                <c:pt idx="57">
                  <c:v>0.90096886790241903</c:v>
                </c:pt>
                <c:pt idx="58">
                  <c:v>0.8262387743159948</c:v>
                </c:pt>
                <c:pt idx="59">
                  <c:v>0.73305187182982623</c:v>
                </c:pt>
                <c:pt idx="60">
                  <c:v>0.62348980185873348</c:v>
                </c:pt>
                <c:pt idx="61">
                  <c:v>0.5</c:v>
                </c:pt>
                <c:pt idx="62">
                  <c:v>0.36534102436639515</c:v>
                </c:pt>
                <c:pt idx="63">
                  <c:v>0.22252093395631442</c:v>
                </c:pt>
                <c:pt idx="64">
                  <c:v>7.4730093586424379E-2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1.0999999999999999</c:v>
                </c:pt>
                <c:pt idx="77">
                  <c:v>1.0897545406399638</c:v>
                </c:pt>
                <c:pt idx="78">
                  <c:v>1.0592090160825791</c:v>
                </c:pt>
                <c:pt idx="79">
                  <c:v>1.0089324316559982</c:v>
                </c:pt>
                <c:pt idx="80">
                  <c:v>0.93986134500113727</c:v>
                </c:pt>
                <c:pt idx="81">
                  <c:v>0.85328241977486174</c:v>
                </c:pt>
                <c:pt idx="82">
                  <c:v>0.75080845754051939</c:v>
                </c:pt>
                <c:pt idx="83">
                  <c:v>0.63434835432635384</c:v>
                </c:pt>
                <c:pt idx="84">
                  <c:v>0.50607154150426714</c:v>
                </c:pt>
                <c:pt idx="85">
                  <c:v>0.36836757338808462</c:v>
                </c:pt>
                <c:pt idx="86">
                  <c:v>0.22380161435789733</c:v>
                </c:pt>
                <c:pt idx="87">
                  <c:v>7.5066654701138338E-2</c:v>
                </c:pt>
                <c:pt idx="88">
                  <c:v>-7.5066654701137964E-2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xVal>
          <c:yVal>
            <c:numRef>
              <c:f>'Senate composition'!$N$3:$N$102</c:f>
              <c:numCache>
                <c:formatCode>General</c:formatCode>
                <c:ptCount val="100"/>
                <c:pt idx="0">
                  <c:v>0</c:v>
                </c:pt>
                <c:pt idx="1">
                  <c:v>0.14553818357243151</c:v>
                </c:pt>
                <c:pt idx="2">
                  <c:v>0.28471565015306011</c:v>
                </c:pt>
                <c:pt idx="3">
                  <c:v>0.4114496766047312</c:v>
                </c:pt>
                <c:pt idx="4">
                  <c:v>0.52020137783417586</c:v>
                </c:pt>
                <c:pt idx="5">
                  <c:v>0.60621778264910697</c:v>
                </c:pt>
                <c:pt idx="6">
                  <c:v>0.66573956140660739</c:v>
                </c:pt>
                <c:pt idx="7">
                  <c:v>0.6961653267577913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0</c:v>
                </c:pt>
                <c:pt idx="17">
                  <c:v>0.14699961425325625</c:v>
                </c:pt>
                <c:pt idx="18">
                  <c:v>0.28899333294972229</c:v>
                </c:pt>
                <c:pt idx="19">
                  <c:v>0.42114573030188457</c:v>
                </c:pt>
                <c:pt idx="20">
                  <c:v>0.53895651491724572</c:v>
                </c:pt>
                <c:pt idx="21">
                  <c:v>0.63841378182419151</c:v>
                </c:pt>
                <c:pt idx="22">
                  <c:v>0.71613063308404978</c:v>
                </c:pt>
                <c:pt idx="23">
                  <c:v>0.76946051453825515</c:v>
                </c:pt>
                <c:pt idx="24">
                  <c:v>0.79658734103602746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0</c:v>
                </c:pt>
                <c:pt idx="35">
                  <c:v>0.14813513125266048</c:v>
                </c:pt>
                <c:pt idx="36">
                  <c:v>0.29222952228421506</c:v>
                </c:pt>
                <c:pt idx="37">
                  <c:v>0.42835265373336612</c:v>
                </c:pt>
                <c:pt idx="38">
                  <c:v>0.55279144142070102</c:v>
                </c:pt>
                <c:pt idx="39">
                  <c:v>0.66215151960581842</c:v>
                </c:pt>
                <c:pt idx="40">
                  <c:v>0.75344983043627567</c:v>
                </c:pt>
                <c:pt idx="41">
                  <c:v>0.82419599398955157</c:v>
                </c:pt>
                <c:pt idx="42">
                  <c:v>0.87246023934539729</c:v>
                </c:pt>
                <c:pt idx="43">
                  <c:v>0.89692604370600282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0</c:v>
                </c:pt>
                <c:pt idx="55">
                  <c:v>0.14904226617617439</c:v>
                </c:pt>
                <c:pt idx="56">
                  <c:v>0.2947551744109041</c:v>
                </c:pt>
                <c:pt idx="57">
                  <c:v>0.43388373911755806</c:v>
                </c:pt>
                <c:pt idx="58">
                  <c:v>0.56332005806362184</c:v>
                </c:pt>
                <c:pt idx="59">
                  <c:v>0.68017273777091924</c:v>
                </c:pt>
                <c:pt idx="60">
                  <c:v>0.78183148246802969</c:v>
                </c:pt>
                <c:pt idx="61">
                  <c:v>0.86602540378443849</c:v>
                </c:pt>
                <c:pt idx="62">
                  <c:v>0.93087374864420402</c:v>
                </c:pt>
                <c:pt idx="63">
                  <c:v>0.97492791218182351</c:v>
                </c:pt>
                <c:pt idx="64">
                  <c:v>0.99720379718118002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0</c:v>
                </c:pt>
                <c:pt idx="77">
                  <c:v>0.14978331400587125</c:v>
                </c:pt>
                <c:pt idx="78">
                  <c:v>0.29677644827272665</c:v>
                </c:pt>
                <c:pt idx="79">
                  <c:v>0.43824119883086554</c:v>
                </c:pt>
                <c:pt idx="80">
                  <c:v>0.57154234503897683</c:v>
                </c:pt>
                <c:pt idx="81">
                  <c:v>0.69419673875865795</c:v>
                </c:pt>
                <c:pt idx="82">
                  <c:v>0.80391956070593629</c:v>
                </c:pt>
                <c:pt idx="83">
                  <c:v>0.89866688231148606</c:v>
                </c:pt>
                <c:pt idx="84">
                  <c:v>0.97667374024261278</c:v>
                </c:pt>
                <c:pt idx="85">
                  <c:v>1.0364870143307023</c:v>
                </c:pt>
                <c:pt idx="86">
                  <c:v>1.0769924964505551</c:v>
                </c:pt>
                <c:pt idx="87">
                  <c:v>1.0974356461095929</c:v>
                </c:pt>
                <c:pt idx="88">
                  <c:v>1.0974356461095929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5AD8-487F-BEE4-DA9CB3EDF2D3}"/>
            </c:ext>
          </c:extLst>
        </c:ser>
        <c:ser>
          <c:idx val="2"/>
          <c:order val="2"/>
          <c:tx>
            <c:strRef>
              <c:f>'Senate composition'!$O$2</c:f>
              <c:strCache>
                <c:ptCount val="1"/>
                <c:pt idx="0">
                  <c:v>xIND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E7AE"/>
              </a:solidFill>
              <a:ln w="12700">
                <a:noFill/>
              </a:ln>
              <a:effectLst/>
            </c:spPr>
          </c:marker>
          <c:dPt>
            <c:idx val="14"/>
            <c:marker>
              <c:symbol val="circle"/>
              <c:size val="8"/>
              <c:spPr>
                <a:solidFill>
                  <a:srgbClr val="FFE7AE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5AD8-487F-BEE4-DA9CB3EDF2D3}"/>
              </c:ext>
            </c:extLst>
          </c:dPt>
          <c:dPt>
            <c:idx val="32"/>
            <c:marker>
              <c:symbol val="circle"/>
              <c:size val="8"/>
              <c:spPr>
                <a:solidFill>
                  <a:srgbClr val="FFE7AE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5AD8-487F-BEE4-DA9CB3EDF2D3}"/>
              </c:ext>
            </c:extLst>
          </c:dPt>
          <c:xVal>
            <c:numRef>
              <c:f>'Senate composition'!$O$3:$O$102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-0.99999999999999989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-1.0999999999999999</c:v>
                </c:pt>
              </c:numCache>
            </c:numRef>
          </c:xVal>
          <c:yVal>
            <c:numRef>
              <c:f>'Senate composition'!$P$3:$P$102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-7.6566357420926313E-16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-8.4222993163018944E-16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5AD8-487F-BEE4-DA9CB3EDF2D3}"/>
            </c:ext>
          </c:extLst>
        </c:ser>
        <c:ser>
          <c:idx val="3"/>
          <c:order val="3"/>
          <c:tx>
            <c:strRef>
              <c:f>'Senate composition'!$Q$2</c:f>
              <c:strCache>
                <c:ptCount val="1"/>
                <c:pt idx="0">
                  <c:v>xVAC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0380E3"/>
              </a:solidFill>
              <a:ln w="12700">
                <a:noFill/>
              </a:ln>
              <a:effectLst/>
            </c:spPr>
          </c:marker>
          <c:dPt>
            <c:idx val="25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7A28-4BF1-BFAC-C5736CAE1765}"/>
              </c:ext>
            </c:extLst>
          </c:dPt>
          <c:dPt>
            <c:idx val="44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5AD8-487F-BEE4-DA9CB3EDF2D3}"/>
              </c:ext>
            </c:extLst>
          </c:dPt>
          <c:dPt>
            <c:idx val="74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5AD8-487F-BEE4-DA9CB3EDF2D3}"/>
              </c:ext>
            </c:extLst>
          </c:dPt>
          <c:dPt>
            <c:idx val="99"/>
            <c:marker>
              <c:symbol val="circle"/>
              <c:size val="8"/>
              <c:spPr>
                <a:solidFill>
                  <a:srgbClr val="0380E3"/>
                </a:solidFill>
                <a:ln w="12700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5AD8-487F-BEE4-DA9CB3EDF2D3}"/>
              </c:ext>
            </c:extLst>
          </c:dPt>
          <c:xVal>
            <c:numRef>
              <c:f>'Senate composition'!$Q$3:$Q$102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-7.381468757064151E-2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-7.432141092509903E-2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xVal>
          <c:yVal>
            <c:numRef>
              <c:f>'Senate composition'!$R$3:$R$102</c:f>
              <c:numCache>
                <c:formatCode>General</c:formatCode>
                <c:ptCount val="100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0.79658734103602757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0.89692604370600282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5AD8-487F-BEE4-DA9CB3EDF2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7883824"/>
        <c:axId val="907883408"/>
      </c:scatterChart>
      <c:valAx>
        <c:axId val="907883824"/>
        <c:scaling>
          <c:orientation val="minMax"/>
          <c:max val="1.2"/>
          <c:min val="-1.2"/>
        </c:scaling>
        <c:delete val="1"/>
        <c:axPos val="b"/>
        <c:numFmt formatCode="General" sourceLinked="1"/>
        <c:majorTickMark val="out"/>
        <c:minorTickMark val="none"/>
        <c:tickLblPos val="nextTo"/>
        <c:crossAx val="907883408"/>
        <c:crosses val="autoZero"/>
        <c:crossBetween val="midCat"/>
      </c:valAx>
      <c:valAx>
        <c:axId val="907883408"/>
        <c:scaling>
          <c:orientation val="minMax"/>
          <c:max val="1.2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9078838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0.40724</cdr:x>
      <cdr:y>0.58233</cdr:y>
    </cdr:from>
    <cdr:to>
      <cdr:x>0.618</cdr:x>
      <cdr:y>0.96787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66888" y="138112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0.37212</cdr:x>
      <cdr:y>0.65436</cdr:y>
    </cdr:from>
    <cdr:to>
      <cdr:x>0.62604</cdr:x>
      <cdr:y>0.99257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455F0C8-C46B-9AE2-8AC5-D9C6446AA12E}"/>
            </a:ext>
          </a:extLst>
        </cdr:cNvPr>
        <cdr:cNvSpPr txBox="1"/>
      </cdr:nvSpPr>
      <cdr:spPr>
        <a:xfrm xmlns:a="http://schemas.openxmlformats.org/drawingml/2006/main">
          <a:off x="982292" y="974504"/>
          <a:ext cx="670295" cy="5036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latin typeface="+mj-lt"/>
            </a:rPr>
            <a:t>100 seats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0.40724</cdr:x>
      <cdr:y>0.58233</cdr:y>
    </cdr:from>
    <cdr:to>
      <cdr:x>0.618</cdr:x>
      <cdr:y>0.96787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66888" y="138112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0.37212</cdr:x>
      <cdr:y>0.65436</cdr:y>
    </cdr:from>
    <cdr:to>
      <cdr:x>0.62604</cdr:x>
      <cdr:y>0.99257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455F0C8-C46B-9AE2-8AC5-D9C6446AA12E}"/>
            </a:ext>
          </a:extLst>
        </cdr:cNvPr>
        <cdr:cNvSpPr txBox="1"/>
      </cdr:nvSpPr>
      <cdr:spPr>
        <a:xfrm xmlns:a="http://schemas.openxmlformats.org/drawingml/2006/main">
          <a:off x="982292" y="974504"/>
          <a:ext cx="670295" cy="5036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latin typeface="+mj-lt"/>
            </a:rPr>
            <a:t>100 seats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1C789C-2DAB-3BCC-BB46-B360BFD475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1A1587-ADAB-9283-C4D7-F03E351F86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5CFC6-874D-4CDD-895F-48B536BE8838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4DD631-40F6-E4E5-9438-93C04B6940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0B36FC-636B-39D1-9580-3C7AEEE31CE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AF139-0ADC-4384-99C7-844C151B8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046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92987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“Party Breakdown,” </a:t>
            </a:r>
            <a:r>
              <a:rPr lang="en-US" i="1" dirty="0"/>
              <a:t>House Press Gallery, </a:t>
            </a:r>
            <a:r>
              <a:rPr lang="en-US" i="0" dirty="0"/>
              <a:t>accessed November 17, 2025, https://pressgallery.house.gov/member-data/party-breakdown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i="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“Senators,” </a:t>
            </a:r>
            <a:r>
              <a:rPr lang="en-US" i="1" dirty="0"/>
              <a:t>US Senate, </a:t>
            </a:r>
            <a:r>
              <a:rPr lang="en-US" i="0" dirty="0"/>
              <a:t>accessed November 17, 2025, https://www.senate.gov/senators/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i="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Emily Brooks and Mike Lillis, “Republicans refuse to swear in newly elected Democrat, delaying success of Epstein petition” </a:t>
            </a:r>
            <a:r>
              <a:rPr lang="en-US" i="1" dirty="0"/>
              <a:t>The Hill</a:t>
            </a:r>
            <a:r>
              <a:rPr lang="en-US" dirty="0"/>
              <a:t>, September 30, 2025, https://thehill.com/homenews/house/5529055-republicans-grijalva-swearing-in-house/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046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“Freshmen in the  UNITED STATES HOUSE OF REPRESENTATIVES ONE HUNDRED NINETEENTH,” </a:t>
            </a:r>
            <a:r>
              <a:rPr lang="en-US" i="1" dirty="0"/>
              <a:t>House Clerk, </a:t>
            </a:r>
            <a:r>
              <a:rPr lang="en-US" i="0" dirty="0"/>
              <a:t>November 17, 2025, https://clerk.house.gov/documents/Freshmen.pdf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i="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dirty="0"/>
              <a:t>“New Senators 2001-present,” </a:t>
            </a:r>
            <a:r>
              <a:rPr lang="en-US" i="1" dirty="0"/>
              <a:t>US Senate, </a:t>
            </a:r>
            <a:r>
              <a:rPr lang="en-US" i="0" dirty="0"/>
              <a:t>accessed November 17, 2025, https://www.senate.gov/senators/NewSenators.htm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8369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Sources: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“Senate” </a:t>
            </a:r>
            <a:r>
              <a:rPr lang="en-US" i="1" dirty="0"/>
              <a:t>US Senate</a:t>
            </a:r>
            <a:r>
              <a:rPr lang="en-US" i="0" dirty="0"/>
              <a:t>, Accessed January 25, 2024, </a:t>
            </a:r>
            <a:r>
              <a:rPr lang="en-US" dirty="0"/>
              <a:t>https://www.senate.gov/senators/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5354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olitic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705" y="1481394"/>
            <a:ext cx="7772400" cy="715165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Presentation Center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705" y="2334041"/>
            <a:ext cx="6858000" cy="41991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Blank Subtitle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F26269-7F93-3942-B2B4-D4CDFA5C80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810705" y="5710376"/>
            <a:ext cx="627299" cy="11476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BB52382-7072-B14A-8D1A-479FE0A57E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 rot="5400000">
            <a:off x="8256539" y="547104"/>
            <a:ext cx="627299" cy="114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45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Politics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0705" y="1481394"/>
            <a:ext cx="7772400" cy="715165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Presentation Center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10705" y="2334041"/>
            <a:ext cx="6858000" cy="41991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Blank Subtitle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F26269-7F93-3942-B2B4-D4CDFA5C80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810705" y="5710376"/>
            <a:ext cx="627299" cy="11476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BB52382-7072-B14A-8D1A-479FE0A57E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 rot="5400000">
            <a:off x="8256539" y="547104"/>
            <a:ext cx="627299" cy="114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78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01" y="820133"/>
            <a:ext cx="7339814" cy="723622"/>
          </a:xfrm>
        </p:spPr>
        <p:txBody>
          <a:bodyPr anchor="ctr"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One-Slide Issue Explainer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ACFC5-645C-4E4B-943C-BAEDA3D100D9}"/>
              </a:ext>
            </a:extLst>
          </p:cNvPr>
          <p:cNvSpPr txBox="1">
            <a:spLocks/>
          </p:cNvSpPr>
          <p:nvPr userDrawn="1"/>
        </p:nvSpPr>
        <p:spPr>
          <a:xfrm>
            <a:off x="8333294" y="6239509"/>
            <a:ext cx="810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16528F-E9C7-4743-838D-D83987E5808B}" type="slidenum">
              <a:rPr lang="en-US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27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01" y="820133"/>
            <a:ext cx="7339814" cy="723622"/>
          </a:xfrm>
        </p:spPr>
        <p:txBody>
          <a:bodyPr anchor="ctr"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One-Slide Issue Explainer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ACFC5-645C-4E4B-943C-BAEDA3D100D9}"/>
              </a:ext>
            </a:extLst>
          </p:cNvPr>
          <p:cNvSpPr txBox="1">
            <a:spLocks/>
          </p:cNvSpPr>
          <p:nvPr userDrawn="1"/>
        </p:nvSpPr>
        <p:spPr>
          <a:xfrm>
            <a:off x="8333294" y="6239509"/>
            <a:ext cx="810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16528F-E9C7-4743-838D-D83987E5808B}" type="slidenum">
              <a:rPr lang="en-US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7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5201" y="820133"/>
            <a:ext cx="7339814" cy="723622"/>
          </a:xfrm>
        </p:spPr>
        <p:txBody>
          <a:bodyPr anchor="ctr">
            <a:noAutofit/>
          </a:bodyPr>
          <a:lstStyle>
            <a:lvl1pPr>
              <a:defRPr sz="2000"/>
            </a:lvl1pPr>
          </a:lstStyle>
          <a:p>
            <a:r>
              <a:rPr lang="en-US" dirty="0"/>
              <a:t>One-Slide Issue Explainer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ACFC5-645C-4E4B-943C-BAEDA3D100D9}"/>
              </a:ext>
            </a:extLst>
          </p:cNvPr>
          <p:cNvSpPr txBox="1">
            <a:spLocks/>
          </p:cNvSpPr>
          <p:nvPr userDrawn="1"/>
        </p:nvSpPr>
        <p:spPr>
          <a:xfrm>
            <a:off x="8333294" y="6239509"/>
            <a:ext cx="810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16528F-E9C7-4743-838D-D83987E5808B}" type="slidenum">
              <a:rPr lang="en-US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01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5201" y="820132"/>
            <a:ext cx="733981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5201" y="2268194"/>
            <a:ext cx="7339814" cy="3865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8D517-9F9B-9741-906D-C32EE026E21F}" type="datetime1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66A6A98-82EC-7489-DC82-BCFCFC18A82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401" y="0"/>
            <a:ext cx="2006939" cy="77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70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3" r:id="rId2"/>
    <p:sldLayoutId id="2147483662" r:id="rId3"/>
    <p:sldLayoutId id="2147483696" r:id="rId4"/>
    <p:sldLayoutId id="2147483697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D4772-4CE3-2C4E-B995-E92BE258F3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Composition of the 119</a:t>
            </a:r>
            <a:r>
              <a:rPr lang="en-US" b="1" baseline="30000" dirty="0"/>
              <a:t>th</a:t>
            </a:r>
            <a:r>
              <a:rPr lang="en-US" b="1" dirty="0"/>
              <a:t> Congress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BB43A-3988-7149-BCB2-90D9F20922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Information on the composition of the 119</a:t>
            </a:r>
            <a:r>
              <a:rPr lang="en-US" b="1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Congress</a:t>
            </a:r>
          </a:p>
          <a:p>
            <a:r>
              <a:rPr lang="en-US" sz="1200" b="1" dirty="0"/>
              <a:t>April 8, 2026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1AB7686-E3DB-374D-8766-4E93D3F8D289}"/>
              </a:ext>
            </a:extLst>
          </p:cNvPr>
          <p:cNvSpPr txBox="1">
            <a:spLocks/>
          </p:cNvSpPr>
          <p:nvPr/>
        </p:nvSpPr>
        <p:spPr>
          <a:xfrm>
            <a:off x="6105833" y="6050734"/>
            <a:ext cx="2752640" cy="5332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14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PRODUCER</a:t>
            </a:r>
            <a:endParaRPr kumimoji="0" lang="en-US" sz="1200" b="1" i="0" u="none" strike="noStrike" kern="1200" cap="none" spc="14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6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National Journal Presentation Center</a:t>
            </a:r>
          </a:p>
        </p:txBody>
      </p:sp>
    </p:spTree>
    <p:extLst>
      <p:ext uri="{BB962C8B-B14F-4D97-AF65-F5344CB8AC3E}">
        <p14:creationId xmlns:p14="http://schemas.microsoft.com/office/powerpoint/2010/main" val="222255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267A351B-5619-BB29-E766-B89D9698C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Composition of the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119</a:t>
            </a:r>
            <a:r>
              <a:rPr lang="en-US" sz="2000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Congress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895E77-4795-924A-653E-21C22D210726}"/>
              </a:ext>
            </a:extLst>
          </p:cNvPr>
          <p:cNvSpPr txBox="1"/>
          <p:nvPr/>
        </p:nvSpPr>
        <p:spPr>
          <a:xfrm>
            <a:off x="965199" y="5595501"/>
            <a:ext cx="7339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*If no vacancies and all members vote</a:t>
            </a:r>
          </a:p>
          <a:p>
            <a:r>
              <a:rPr lang="en-US" sz="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**Rep. Kevin Kiley (CA-3) </a:t>
            </a:r>
            <a:r>
              <a:rPr lang="en-US" sz="800" dirty="0">
                <a:solidFill>
                  <a:schemeClr val="bg2">
                    <a:lumMod val="50000"/>
                  </a:schemeClr>
                </a:solidFill>
              </a:rPr>
              <a:t>switched party affiliation form Republican to Independent on March 9, 2026</a:t>
            </a:r>
            <a:endParaRPr lang="en-US" sz="800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r>
              <a:rPr lang="en-US" sz="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***Sens. Sanders (VT) and King (ME) caucus with the Democrats</a:t>
            </a:r>
          </a:p>
        </p:txBody>
      </p:sp>
      <p:sp>
        <p:nvSpPr>
          <p:cNvPr id="3" name="Google Shape;2085;p66">
            <a:extLst>
              <a:ext uri="{FF2B5EF4-FFF2-40B4-BE49-F238E27FC236}">
                <a16:creationId xmlns:a16="http://schemas.microsoft.com/office/drawing/2014/main" id="{022C3EF1-4DE5-FA8B-3884-A2326ECC0C81}"/>
              </a:ext>
            </a:extLst>
          </p:cNvPr>
          <p:cNvSpPr/>
          <p:nvPr/>
        </p:nvSpPr>
        <p:spPr>
          <a:xfrm>
            <a:off x="980776" y="2077974"/>
            <a:ext cx="3611880" cy="3383280"/>
          </a:xfrm>
          <a:prstGeom prst="roundRect">
            <a:avLst>
              <a:gd name="adj" fmla="val 2011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59E8F"/>
              </a:buClr>
              <a:buSzPts val="7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</a:rPr>
              <a:t>HOUSE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4" name="Google Shape;2085;p66">
            <a:extLst>
              <a:ext uri="{FF2B5EF4-FFF2-40B4-BE49-F238E27FC236}">
                <a16:creationId xmlns:a16="http://schemas.microsoft.com/office/drawing/2014/main" id="{C8C96C92-43DB-F02B-F298-2ECF96239C33}"/>
              </a:ext>
            </a:extLst>
          </p:cNvPr>
          <p:cNvSpPr/>
          <p:nvPr/>
        </p:nvSpPr>
        <p:spPr>
          <a:xfrm>
            <a:off x="4693135" y="2072938"/>
            <a:ext cx="3611880" cy="3383280"/>
          </a:xfrm>
          <a:prstGeom prst="roundRect">
            <a:avLst>
              <a:gd name="adj" fmla="val 2011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59E8F"/>
              </a:buClr>
              <a:buSzPts val="7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</a:rPr>
              <a:t>SENATE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5" name="Google Shape;2142;p66">
            <a:extLst>
              <a:ext uri="{FF2B5EF4-FFF2-40B4-BE49-F238E27FC236}">
                <a16:creationId xmlns:a16="http://schemas.microsoft.com/office/drawing/2014/main" id="{88CBA023-5D9A-24F0-9DC3-71E63C3F6DDC}"/>
              </a:ext>
            </a:extLst>
          </p:cNvPr>
          <p:cNvSpPr/>
          <p:nvPr/>
        </p:nvSpPr>
        <p:spPr>
          <a:xfrm>
            <a:off x="965201" y="1643754"/>
            <a:ext cx="3502024" cy="329184"/>
          </a:xfrm>
          <a:prstGeom prst="roundRect">
            <a:avLst>
              <a:gd name="adj" fmla="val 3206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695F"/>
              </a:buClr>
              <a:buSzPts val="1000"/>
              <a:buFont typeface="Arial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380E5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Democrat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5739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Republican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D4D4D4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Vacant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C592A-112F-0711-F73A-5D7A428747BC}"/>
              </a:ext>
            </a:extLst>
          </p:cNvPr>
          <p:cNvSpPr txBox="1"/>
          <p:nvPr/>
        </p:nvSpPr>
        <p:spPr>
          <a:xfrm>
            <a:off x="636989" y="6224623"/>
            <a:ext cx="44873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SOURCE</a:t>
            </a:r>
            <a:r>
              <a:rPr lang="en-US" sz="700" spc="20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  <a:latin typeface="+mn-lt"/>
              </a:rPr>
              <a:t>US House of Representatives, US Senate</a:t>
            </a:r>
          </a:p>
        </p:txBody>
      </p:sp>
      <p:graphicFrame>
        <p:nvGraphicFramePr>
          <p:cNvPr id="8" name="Google Shape;65;p3">
            <a:extLst>
              <a:ext uri="{FF2B5EF4-FFF2-40B4-BE49-F238E27FC236}">
                <a16:creationId xmlns:a16="http://schemas.microsoft.com/office/drawing/2014/main" id="{518B4E24-4F3E-944A-217B-387AFC622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2270118"/>
              </p:ext>
            </p:extLst>
          </p:nvPr>
        </p:nvGraphicFramePr>
        <p:xfrm>
          <a:off x="1104175" y="4030830"/>
          <a:ext cx="3316942" cy="728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Google Shape;71;p3">
            <a:extLst>
              <a:ext uri="{FF2B5EF4-FFF2-40B4-BE49-F238E27FC236}">
                <a16:creationId xmlns:a16="http://schemas.microsoft.com/office/drawing/2014/main" id="{9326AEEA-F05D-7E10-648F-442FF89AE976}"/>
              </a:ext>
            </a:extLst>
          </p:cNvPr>
          <p:cNvSpPr/>
          <p:nvPr/>
        </p:nvSpPr>
        <p:spPr>
          <a:xfrm>
            <a:off x="3224233" y="4494504"/>
            <a:ext cx="1095172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5736"/>
                </a:solidFill>
                <a:latin typeface="+mj-lt"/>
                <a:ea typeface="Arial Black"/>
                <a:cs typeface="Arial Black"/>
                <a:sym typeface="Arial Black"/>
              </a:rPr>
              <a:t>218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Republicans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10" name="Google Shape;72;p3">
            <a:extLst>
              <a:ext uri="{FF2B5EF4-FFF2-40B4-BE49-F238E27FC236}">
                <a16:creationId xmlns:a16="http://schemas.microsoft.com/office/drawing/2014/main" id="{1BE90582-2E25-1251-99AF-55468A3E9CB1}"/>
              </a:ext>
            </a:extLst>
          </p:cNvPr>
          <p:cNvSpPr/>
          <p:nvPr/>
        </p:nvSpPr>
        <p:spPr>
          <a:xfrm>
            <a:off x="1218302" y="4475079"/>
            <a:ext cx="990977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0380E5"/>
                </a:solidFill>
                <a:latin typeface="+mj-lt"/>
                <a:ea typeface="Arial Black"/>
                <a:cs typeface="Arial Black"/>
                <a:sym typeface="Arial Black"/>
              </a:rPr>
              <a:t>214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Democrats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11" name="Google Shape;73;p3">
            <a:extLst>
              <a:ext uri="{FF2B5EF4-FFF2-40B4-BE49-F238E27FC236}">
                <a16:creationId xmlns:a16="http://schemas.microsoft.com/office/drawing/2014/main" id="{4C71A8D6-4C8A-9A23-F1D3-9FBF09BB38A8}"/>
              </a:ext>
            </a:extLst>
          </p:cNvPr>
          <p:cNvSpPr/>
          <p:nvPr/>
        </p:nvSpPr>
        <p:spPr>
          <a:xfrm>
            <a:off x="1020559" y="4647261"/>
            <a:ext cx="1188720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C000"/>
                </a:solidFill>
                <a:latin typeface="+mj-lt"/>
                <a:ea typeface="Arial Black"/>
                <a:cs typeface="Arial Black"/>
                <a:sym typeface="Arial Black"/>
              </a:rPr>
              <a:t>1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 Black"/>
                <a:cs typeface="Arial"/>
              </a:rPr>
              <a:t>Independent**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12" name="Google Shape;74;p3">
            <a:extLst>
              <a:ext uri="{FF2B5EF4-FFF2-40B4-BE49-F238E27FC236}">
                <a16:creationId xmlns:a16="http://schemas.microsoft.com/office/drawing/2014/main" id="{3ACE731D-D6FD-6463-FED9-60417E501C4D}"/>
              </a:ext>
            </a:extLst>
          </p:cNvPr>
          <p:cNvSpPr/>
          <p:nvPr/>
        </p:nvSpPr>
        <p:spPr>
          <a:xfrm>
            <a:off x="3249704" y="4650264"/>
            <a:ext cx="1074577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7F7F7F"/>
                </a:solidFill>
                <a:ea typeface="Arial Black"/>
                <a:cs typeface="Arial Black"/>
                <a:sym typeface="Arial Black"/>
              </a:rPr>
              <a:t>2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Vacancies</a:t>
            </a:r>
          </a:p>
        </p:txBody>
      </p:sp>
      <p:sp>
        <p:nvSpPr>
          <p:cNvPr id="13" name="Google Shape;78;p3">
            <a:extLst>
              <a:ext uri="{FF2B5EF4-FFF2-40B4-BE49-F238E27FC236}">
                <a16:creationId xmlns:a16="http://schemas.microsoft.com/office/drawing/2014/main" id="{DEA9AFA9-3783-14B3-8F32-9A5C872A231D}"/>
              </a:ext>
            </a:extLst>
          </p:cNvPr>
          <p:cNvSpPr txBox="1"/>
          <p:nvPr/>
        </p:nvSpPr>
        <p:spPr>
          <a:xfrm>
            <a:off x="2236037" y="4564778"/>
            <a:ext cx="107293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218 Votes for Majority*</a:t>
            </a:r>
            <a:endParaRPr sz="700" b="1" dirty="0">
              <a:solidFill>
                <a:schemeClr val="accent1">
                  <a:lumMod val="75000"/>
                </a:schemeClr>
              </a:solidFill>
              <a:ea typeface="Arial"/>
              <a:cs typeface="Arial"/>
              <a:sym typeface="Arial"/>
            </a:endParaRPr>
          </a:p>
        </p:txBody>
      </p:sp>
      <p:cxnSp>
        <p:nvCxnSpPr>
          <p:cNvPr id="14" name="Google Shape;79;p3">
            <a:extLst>
              <a:ext uri="{FF2B5EF4-FFF2-40B4-BE49-F238E27FC236}">
                <a16:creationId xmlns:a16="http://schemas.microsoft.com/office/drawing/2014/main" id="{D307380C-BD77-737B-0F21-A0B0B5CDFF5E}"/>
              </a:ext>
            </a:extLst>
          </p:cNvPr>
          <p:cNvCxnSpPr>
            <a:cxnSpLocks/>
          </p:cNvCxnSpPr>
          <p:nvPr/>
        </p:nvCxnSpPr>
        <p:spPr>
          <a:xfrm>
            <a:off x="2764976" y="4212175"/>
            <a:ext cx="0" cy="36576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15" name="Google Shape;80;p3">
            <a:extLst>
              <a:ext uri="{FF2B5EF4-FFF2-40B4-BE49-F238E27FC236}">
                <a16:creationId xmlns:a16="http://schemas.microsoft.com/office/drawing/2014/main" id="{32127A84-8481-2081-741E-924B11F9F3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684470"/>
              </p:ext>
            </p:extLst>
          </p:nvPr>
        </p:nvGraphicFramePr>
        <p:xfrm>
          <a:off x="5124382" y="4030830"/>
          <a:ext cx="2805813" cy="728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Google Shape;81;p3">
            <a:extLst>
              <a:ext uri="{FF2B5EF4-FFF2-40B4-BE49-F238E27FC236}">
                <a16:creationId xmlns:a16="http://schemas.microsoft.com/office/drawing/2014/main" id="{4529AFF5-E806-9982-43E5-1569B0E8324B}"/>
              </a:ext>
            </a:extLst>
          </p:cNvPr>
          <p:cNvSpPr/>
          <p:nvPr/>
        </p:nvSpPr>
        <p:spPr>
          <a:xfrm>
            <a:off x="6871286" y="4480206"/>
            <a:ext cx="1095172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5736"/>
                </a:solidFill>
                <a:latin typeface="+mj-lt"/>
                <a:ea typeface="Arial Black"/>
                <a:cs typeface="Arial Black"/>
                <a:sym typeface="Arial Black"/>
              </a:rPr>
              <a:t>53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Republicans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17" name="Google Shape;82;p3">
            <a:extLst>
              <a:ext uri="{FF2B5EF4-FFF2-40B4-BE49-F238E27FC236}">
                <a16:creationId xmlns:a16="http://schemas.microsoft.com/office/drawing/2014/main" id="{1639CD32-80D3-52CB-BACB-F1C7D69B59D1}"/>
              </a:ext>
            </a:extLst>
          </p:cNvPr>
          <p:cNvSpPr/>
          <p:nvPr/>
        </p:nvSpPr>
        <p:spPr>
          <a:xfrm>
            <a:off x="4830182" y="4472790"/>
            <a:ext cx="990977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0380E5"/>
                </a:solidFill>
                <a:latin typeface="+mj-lt"/>
                <a:ea typeface="Arial Black"/>
                <a:cs typeface="Arial Black"/>
                <a:sym typeface="Arial Black"/>
              </a:rPr>
              <a:t>45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Democrats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18" name="Google Shape;83;p3">
            <a:extLst>
              <a:ext uri="{FF2B5EF4-FFF2-40B4-BE49-F238E27FC236}">
                <a16:creationId xmlns:a16="http://schemas.microsoft.com/office/drawing/2014/main" id="{16AFD030-BD46-A83B-AA80-D0DD2A513777}"/>
              </a:ext>
            </a:extLst>
          </p:cNvPr>
          <p:cNvSpPr/>
          <p:nvPr/>
        </p:nvSpPr>
        <p:spPr>
          <a:xfrm>
            <a:off x="4872339" y="4647261"/>
            <a:ext cx="1101730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C000"/>
                </a:solidFill>
                <a:latin typeface="+mj-lt"/>
                <a:ea typeface="Arial Black"/>
                <a:cs typeface="Arial Black"/>
                <a:sym typeface="Arial Black"/>
              </a:rPr>
              <a:t>2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Independents***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19" name="Google Shape;84;p3">
            <a:extLst>
              <a:ext uri="{FF2B5EF4-FFF2-40B4-BE49-F238E27FC236}">
                <a16:creationId xmlns:a16="http://schemas.microsoft.com/office/drawing/2014/main" id="{B12DB981-DBF4-6270-C08F-9CD57CEDC98B}"/>
              </a:ext>
            </a:extLst>
          </p:cNvPr>
          <p:cNvSpPr/>
          <p:nvPr/>
        </p:nvSpPr>
        <p:spPr>
          <a:xfrm>
            <a:off x="7155017" y="4637866"/>
            <a:ext cx="811441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7F7F7F"/>
                </a:solidFill>
                <a:latin typeface="+mj-lt"/>
                <a:ea typeface="Arial Black"/>
                <a:cs typeface="Arial Black"/>
                <a:sym typeface="Arial Black"/>
              </a:rPr>
              <a:t>0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ea typeface="Arial"/>
                <a:cs typeface="Arial"/>
                <a:sym typeface="Arial"/>
              </a:rPr>
              <a:t>Vacancies</a:t>
            </a:r>
            <a:endParaRPr sz="400" b="1" dirty="0">
              <a:ea typeface="Arial"/>
              <a:cs typeface="Arial"/>
              <a:sym typeface="Arial"/>
            </a:endParaRPr>
          </a:p>
        </p:txBody>
      </p:sp>
      <p:sp>
        <p:nvSpPr>
          <p:cNvPr id="20" name="Google Shape;85;p3">
            <a:extLst>
              <a:ext uri="{FF2B5EF4-FFF2-40B4-BE49-F238E27FC236}">
                <a16:creationId xmlns:a16="http://schemas.microsoft.com/office/drawing/2014/main" id="{63D1E3EB-6108-3154-A22B-B4255F37CC39}"/>
              </a:ext>
            </a:extLst>
          </p:cNvPr>
          <p:cNvSpPr txBox="1"/>
          <p:nvPr/>
        </p:nvSpPr>
        <p:spPr>
          <a:xfrm>
            <a:off x="6004816" y="4576856"/>
            <a:ext cx="620368" cy="46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51 Votes for Majority*</a:t>
            </a:r>
            <a:endParaRPr sz="700" b="1" dirty="0">
              <a:solidFill>
                <a:schemeClr val="accent1">
                  <a:lumMod val="75000"/>
                </a:schemeClr>
              </a:solidFill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86;p3">
            <a:extLst>
              <a:ext uri="{FF2B5EF4-FFF2-40B4-BE49-F238E27FC236}">
                <a16:creationId xmlns:a16="http://schemas.microsoft.com/office/drawing/2014/main" id="{5161C4A1-5CEC-9BA8-732F-5F83A27CD0B0}"/>
              </a:ext>
            </a:extLst>
          </p:cNvPr>
          <p:cNvCxnSpPr>
            <a:cxnSpLocks/>
          </p:cNvCxnSpPr>
          <p:nvPr/>
        </p:nvCxnSpPr>
        <p:spPr>
          <a:xfrm>
            <a:off x="6786785" y="4211096"/>
            <a:ext cx="0" cy="36576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" name="Google Shape;88;p3">
            <a:extLst>
              <a:ext uri="{FF2B5EF4-FFF2-40B4-BE49-F238E27FC236}">
                <a16:creationId xmlns:a16="http://schemas.microsoft.com/office/drawing/2014/main" id="{8EDD1C3E-FF64-036E-DCF6-F9FF1CBB76E3}"/>
              </a:ext>
            </a:extLst>
          </p:cNvPr>
          <p:cNvSpPr txBox="1"/>
          <p:nvPr/>
        </p:nvSpPr>
        <p:spPr>
          <a:xfrm>
            <a:off x="6540765" y="4576856"/>
            <a:ext cx="609376" cy="46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60 Votes for Cloture*</a:t>
            </a:r>
            <a:endParaRPr sz="700" b="1" dirty="0">
              <a:solidFill>
                <a:schemeClr val="accent1">
                  <a:lumMod val="75000"/>
                </a:schemeClr>
              </a:solidFill>
              <a:ea typeface="Arial"/>
              <a:cs typeface="Arial"/>
              <a:sym typeface="Arial"/>
            </a:endParaRPr>
          </a:p>
        </p:txBody>
      </p:sp>
      <p:graphicFrame>
        <p:nvGraphicFramePr>
          <p:cNvPr id="24" name="Google Shape;89;p3">
            <a:extLst>
              <a:ext uri="{FF2B5EF4-FFF2-40B4-BE49-F238E27FC236}">
                <a16:creationId xmlns:a16="http://schemas.microsoft.com/office/drawing/2014/main" id="{7E33A7D4-C448-352D-FF8A-CA51A8C3E4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373639"/>
              </p:ext>
            </p:extLst>
          </p:nvPr>
        </p:nvGraphicFramePr>
        <p:xfrm>
          <a:off x="5179201" y="2755650"/>
          <a:ext cx="2639748" cy="1489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5" name="TextBox 1">
            <a:extLst>
              <a:ext uri="{FF2B5EF4-FFF2-40B4-BE49-F238E27FC236}">
                <a16:creationId xmlns:a16="http://schemas.microsoft.com/office/drawing/2014/main" id="{CBEE481A-87FF-6D86-320B-7E353C17DA48}"/>
              </a:ext>
            </a:extLst>
          </p:cNvPr>
          <p:cNvSpPr txBox="1"/>
          <p:nvPr/>
        </p:nvSpPr>
        <p:spPr>
          <a:xfrm>
            <a:off x="2427498" y="3769614"/>
            <a:ext cx="670295" cy="503669"/>
          </a:xfrm>
          <a:prstGeom prst="rect">
            <a:avLst/>
          </a:prstGeom>
        </p:spPr>
        <p:txBody>
          <a:bodyPr wrap="square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+mj-lt"/>
              </a:rPr>
              <a:t>435 seats</a:t>
            </a:r>
          </a:p>
        </p:txBody>
      </p:sp>
      <p:cxnSp>
        <p:nvCxnSpPr>
          <p:cNvPr id="27" name="Google Shape;87;p3">
            <a:extLst>
              <a:ext uri="{FF2B5EF4-FFF2-40B4-BE49-F238E27FC236}">
                <a16:creationId xmlns:a16="http://schemas.microsoft.com/office/drawing/2014/main" id="{DDBA819F-9C0D-B1EB-7E40-65866A560941}"/>
              </a:ext>
            </a:extLst>
          </p:cNvPr>
          <p:cNvCxnSpPr>
            <a:cxnSpLocks/>
          </p:cNvCxnSpPr>
          <p:nvPr/>
        </p:nvCxnSpPr>
        <p:spPr>
          <a:xfrm>
            <a:off x="6530522" y="4211096"/>
            <a:ext cx="0" cy="36576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6389852-EC4F-530E-F1EC-A3E6000F8810}"/>
              </a:ext>
            </a:extLst>
          </p:cNvPr>
          <p:cNvSpPr txBox="1"/>
          <p:nvPr/>
        </p:nvSpPr>
        <p:spPr>
          <a:xfrm>
            <a:off x="636989" y="63469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  <a:latin typeface="+mn-lt"/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  <a:latin typeface="+mn-lt"/>
              </a:rPr>
              <a:t>4/8/26</a:t>
            </a:r>
          </a:p>
        </p:txBody>
      </p:sp>
      <p:graphicFrame>
        <p:nvGraphicFramePr>
          <p:cNvPr id="30" name="Dots_House">
            <a:extLst>
              <a:ext uri="{FF2B5EF4-FFF2-40B4-BE49-F238E27FC236}">
                <a16:creationId xmlns:a16="http://schemas.microsoft.com/office/drawing/2014/main" id="{F228BDC2-9D97-5717-1FB8-EFB1F6688D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2136936"/>
              </p:ext>
            </p:extLst>
          </p:nvPr>
        </p:nvGraphicFramePr>
        <p:xfrm>
          <a:off x="1246006" y="2578234"/>
          <a:ext cx="3092448" cy="1719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A33E19-05E2-53DC-25CE-9CBD67697CCC}"/>
              </a:ext>
            </a:extLst>
          </p:cNvPr>
          <p:cNvSpPr txBox="1"/>
          <p:nvPr/>
        </p:nvSpPr>
        <p:spPr>
          <a:xfrm>
            <a:off x="988258" y="5180742"/>
            <a:ext cx="35487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Vacancies: CA-1, NJ-11</a:t>
            </a:r>
          </a:p>
        </p:txBody>
      </p:sp>
    </p:spTree>
    <p:extLst>
      <p:ext uri="{BB962C8B-B14F-4D97-AF65-F5344CB8AC3E}">
        <p14:creationId xmlns:p14="http://schemas.microsoft.com/office/powerpoint/2010/main" val="3551555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oogle Shape;97;p4">
            <a:extLst>
              <a:ext uri="{FF2B5EF4-FFF2-40B4-BE49-F238E27FC236}">
                <a16:creationId xmlns:a16="http://schemas.microsoft.com/office/drawing/2014/main" id="{1CA0C9DB-6A67-2037-D445-DCDB13FD04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6155177"/>
              </p:ext>
            </p:extLst>
          </p:nvPr>
        </p:nvGraphicFramePr>
        <p:xfrm>
          <a:off x="1104175" y="4030830"/>
          <a:ext cx="3316942" cy="728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 title="chtHouseSeatMap">
            <a:extLst>
              <a:ext uri="{FF2B5EF4-FFF2-40B4-BE49-F238E27FC236}">
                <a16:creationId xmlns:a16="http://schemas.microsoft.com/office/drawing/2014/main" id="{556BEEF2-C9F1-DA0F-F137-CD75497D53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2210140"/>
              </p:ext>
            </p:extLst>
          </p:nvPr>
        </p:nvGraphicFramePr>
        <p:xfrm>
          <a:off x="1004686" y="2681438"/>
          <a:ext cx="3661039" cy="1761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8" name="Google Shape;111;p4">
            <a:extLst>
              <a:ext uri="{FF2B5EF4-FFF2-40B4-BE49-F238E27FC236}">
                <a16:creationId xmlns:a16="http://schemas.microsoft.com/office/drawing/2014/main" id="{84FE1A34-A1D9-72BC-1476-D4C0C128EA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3047610"/>
              </p:ext>
            </p:extLst>
          </p:nvPr>
        </p:nvGraphicFramePr>
        <p:xfrm>
          <a:off x="5124382" y="4030830"/>
          <a:ext cx="2805813" cy="728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90B737E-39E4-1119-44A0-E90202E04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Composition of the 119</a:t>
            </a:r>
            <a:r>
              <a:rPr lang="en-US" sz="2000" baseline="30000" dirty="0"/>
              <a:t>th</a:t>
            </a:r>
            <a:r>
              <a:rPr lang="en-US" sz="2000" dirty="0"/>
              <a:t> Congress: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Freshman</a:t>
            </a:r>
            <a:r>
              <a:rPr lang="en-US" sz="2000" dirty="0"/>
              <a:t>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members</a:t>
            </a:r>
          </a:p>
        </p:txBody>
      </p:sp>
      <p:sp>
        <p:nvSpPr>
          <p:cNvPr id="6" name="Google Shape;2085;p66">
            <a:extLst>
              <a:ext uri="{FF2B5EF4-FFF2-40B4-BE49-F238E27FC236}">
                <a16:creationId xmlns:a16="http://schemas.microsoft.com/office/drawing/2014/main" id="{08E8BBBC-F46E-CD74-C8CF-B5FB3B8805F6}"/>
              </a:ext>
            </a:extLst>
          </p:cNvPr>
          <p:cNvSpPr/>
          <p:nvPr/>
        </p:nvSpPr>
        <p:spPr>
          <a:xfrm>
            <a:off x="965200" y="2072938"/>
            <a:ext cx="3611880" cy="3383280"/>
          </a:xfrm>
          <a:prstGeom prst="roundRect">
            <a:avLst>
              <a:gd name="adj" fmla="val 2011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59E8F"/>
              </a:buClr>
              <a:buSzPts val="7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</a:rPr>
              <a:t>HOUSE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7" name="Google Shape;2085;p66">
            <a:extLst>
              <a:ext uri="{FF2B5EF4-FFF2-40B4-BE49-F238E27FC236}">
                <a16:creationId xmlns:a16="http://schemas.microsoft.com/office/drawing/2014/main" id="{778B6EB5-21D6-71A7-EC87-B271D8693BA6}"/>
              </a:ext>
            </a:extLst>
          </p:cNvPr>
          <p:cNvSpPr/>
          <p:nvPr/>
        </p:nvSpPr>
        <p:spPr>
          <a:xfrm>
            <a:off x="4693135" y="2072938"/>
            <a:ext cx="3611880" cy="3383280"/>
          </a:xfrm>
          <a:prstGeom prst="roundRect">
            <a:avLst>
              <a:gd name="adj" fmla="val 2011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59E8F"/>
              </a:buClr>
              <a:buSzPts val="7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</a:rPr>
              <a:t>SENATE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8" name="Google Shape;2142;p66">
            <a:extLst>
              <a:ext uri="{FF2B5EF4-FFF2-40B4-BE49-F238E27FC236}">
                <a16:creationId xmlns:a16="http://schemas.microsoft.com/office/drawing/2014/main" id="{55D883CC-862A-C4A4-2A03-F4C7D0BD990E}"/>
              </a:ext>
            </a:extLst>
          </p:cNvPr>
          <p:cNvSpPr/>
          <p:nvPr/>
        </p:nvSpPr>
        <p:spPr>
          <a:xfrm>
            <a:off x="965200" y="1643753"/>
            <a:ext cx="3849111" cy="363675"/>
          </a:xfrm>
          <a:prstGeom prst="roundRect">
            <a:avLst>
              <a:gd name="adj" fmla="val 3206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695F"/>
              </a:buClr>
              <a:buSzPts val="1000"/>
              <a:buFont typeface="Arial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380E5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Democrat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5739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Republican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Independent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D4D4D4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Vacant</a:t>
            </a:r>
          </a:p>
        </p:txBody>
      </p:sp>
      <p:sp>
        <p:nvSpPr>
          <p:cNvPr id="13" name="Google Shape;71;p3">
            <a:extLst>
              <a:ext uri="{FF2B5EF4-FFF2-40B4-BE49-F238E27FC236}">
                <a16:creationId xmlns:a16="http://schemas.microsoft.com/office/drawing/2014/main" id="{8128EB26-464A-E3D6-6EBB-ABA66B011EC9}"/>
              </a:ext>
            </a:extLst>
          </p:cNvPr>
          <p:cNvSpPr/>
          <p:nvPr/>
        </p:nvSpPr>
        <p:spPr>
          <a:xfrm>
            <a:off x="3224233" y="4494504"/>
            <a:ext cx="1095172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5736"/>
                </a:solidFill>
                <a:latin typeface="+mj-lt"/>
                <a:ea typeface="Arial Black"/>
                <a:cs typeface="Arial Black"/>
                <a:sym typeface="Arial Black"/>
              </a:rPr>
              <a:t>34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Republicans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4" name="Google Shape;72;p3">
            <a:extLst>
              <a:ext uri="{FF2B5EF4-FFF2-40B4-BE49-F238E27FC236}">
                <a16:creationId xmlns:a16="http://schemas.microsoft.com/office/drawing/2014/main" id="{DA266850-9178-D74B-9208-B1830ACEF724}"/>
              </a:ext>
            </a:extLst>
          </p:cNvPr>
          <p:cNvSpPr/>
          <p:nvPr/>
        </p:nvSpPr>
        <p:spPr>
          <a:xfrm>
            <a:off x="1218302" y="4475079"/>
            <a:ext cx="990977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0380E5"/>
                </a:solidFill>
                <a:latin typeface="+mj-lt"/>
                <a:ea typeface="Arial Black"/>
                <a:cs typeface="Arial Black"/>
                <a:sym typeface="Arial Black"/>
              </a:rPr>
              <a:t>33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Democrats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Google Shape;73;p3">
            <a:extLst>
              <a:ext uri="{FF2B5EF4-FFF2-40B4-BE49-F238E27FC236}">
                <a16:creationId xmlns:a16="http://schemas.microsoft.com/office/drawing/2014/main" id="{9DB76217-17EE-775D-0FA0-B331D41487FB}"/>
              </a:ext>
            </a:extLst>
          </p:cNvPr>
          <p:cNvSpPr/>
          <p:nvPr/>
        </p:nvSpPr>
        <p:spPr>
          <a:xfrm>
            <a:off x="1218302" y="4647261"/>
            <a:ext cx="990977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C000"/>
                </a:solidFill>
                <a:latin typeface="+mj-lt"/>
                <a:ea typeface="Arial Black"/>
                <a:cs typeface="Arial Black"/>
                <a:sym typeface="Arial Black"/>
              </a:rPr>
              <a:t>0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Independents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6" name="Google Shape;74;p3">
            <a:extLst>
              <a:ext uri="{FF2B5EF4-FFF2-40B4-BE49-F238E27FC236}">
                <a16:creationId xmlns:a16="http://schemas.microsoft.com/office/drawing/2014/main" id="{3948BC2F-F814-E446-F1D6-E04AD7CA6C0A}"/>
              </a:ext>
            </a:extLst>
          </p:cNvPr>
          <p:cNvSpPr/>
          <p:nvPr/>
        </p:nvSpPr>
        <p:spPr>
          <a:xfrm>
            <a:off x="3302957" y="4646963"/>
            <a:ext cx="990977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7F7F7F"/>
                </a:solidFill>
                <a:latin typeface="+mj-lt"/>
                <a:ea typeface="Arial Black"/>
                <a:cs typeface="Arial Black"/>
                <a:sym typeface="Arial Black"/>
              </a:rPr>
              <a:t>2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Vacancies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2" name="Google Shape;81;p3">
            <a:extLst>
              <a:ext uri="{FF2B5EF4-FFF2-40B4-BE49-F238E27FC236}">
                <a16:creationId xmlns:a16="http://schemas.microsoft.com/office/drawing/2014/main" id="{CE775C72-273A-3C44-B414-D849EC782EB4}"/>
              </a:ext>
            </a:extLst>
          </p:cNvPr>
          <p:cNvSpPr/>
          <p:nvPr/>
        </p:nvSpPr>
        <p:spPr>
          <a:xfrm>
            <a:off x="6871286" y="4480206"/>
            <a:ext cx="1095172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5736"/>
                </a:solidFill>
                <a:latin typeface="+mj-lt"/>
                <a:ea typeface="Arial Black"/>
                <a:cs typeface="Arial Black"/>
                <a:sym typeface="Arial Black"/>
              </a:rPr>
              <a:t>8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Republicans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3" name="Google Shape;82;p3">
            <a:extLst>
              <a:ext uri="{FF2B5EF4-FFF2-40B4-BE49-F238E27FC236}">
                <a16:creationId xmlns:a16="http://schemas.microsoft.com/office/drawing/2014/main" id="{E755591B-85F5-7255-E941-D3CE815FCA56}"/>
              </a:ext>
            </a:extLst>
          </p:cNvPr>
          <p:cNvSpPr/>
          <p:nvPr/>
        </p:nvSpPr>
        <p:spPr>
          <a:xfrm>
            <a:off x="4830182" y="4472790"/>
            <a:ext cx="990977" cy="252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0380E5"/>
                </a:solidFill>
                <a:latin typeface="+mj-lt"/>
                <a:ea typeface="Arial"/>
                <a:cs typeface="Arial"/>
                <a:sym typeface="Arial Black"/>
              </a:rPr>
              <a:t>6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Democrats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4" name="Google Shape;83;p3">
            <a:extLst>
              <a:ext uri="{FF2B5EF4-FFF2-40B4-BE49-F238E27FC236}">
                <a16:creationId xmlns:a16="http://schemas.microsoft.com/office/drawing/2014/main" id="{1D58274D-D959-EBC4-BA9A-80878D5F8CEC}"/>
              </a:ext>
            </a:extLst>
          </p:cNvPr>
          <p:cNvSpPr/>
          <p:nvPr/>
        </p:nvSpPr>
        <p:spPr>
          <a:xfrm>
            <a:off x="4872339" y="4647261"/>
            <a:ext cx="1101730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FFC000"/>
                </a:solidFill>
                <a:latin typeface="+mj-lt"/>
                <a:ea typeface="Arial Black"/>
                <a:cs typeface="Arial Black"/>
                <a:sym typeface="Arial Black"/>
              </a:rPr>
              <a:t>0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Independents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45" name="Google Shape;84;p3">
            <a:extLst>
              <a:ext uri="{FF2B5EF4-FFF2-40B4-BE49-F238E27FC236}">
                <a16:creationId xmlns:a16="http://schemas.microsoft.com/office/drawing/2014/main" id="{86511E08-9676-FB75-48DC-DD635D81F00D}"/>
              </a:ext>
            </a:extLst>
          </p:cNvPr>
          <p:cNvSpPr/>
          <p:nvPr/>
        </p:nvSpPr>
        <p:spPr>
          <a:xfrm>
            <a:off x="7155017" y="4637866"/>
            <a:ext cx="811441" cy="270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dirty="0">
                <a:solidFill>
                  <a:srgbClr val="7F7F7F"/>
                </a:solidFill>
                <a:latin typeface="+mj-lt"/>
                <a:ea typeface="Arial Black"/>
                <a:cs typeface="Arial Black"/>
                <a:sym typeface="Arial Black"/>
              </a:rPr>
              <a:t>0</a:t>
            </a:r>
            <a:r>
              <a:rPr lang="en-US" sz="1000" b="1" dirty="0">
                <a:solidFill>
                  <a:srgbClr val="000000"/>
                </a:solidFill>
                <a:ea typeface="Arial Black"/>
                <a:cs typeface="Arial Black"/>
                <a:sym typeface="Arial Black"/>
              </a:rPr>
              <a:t> </a:t>
            </a:r>
            <a:r>
              <a:rPr lang="en-US" sz="800" b="1" dirty="0">
                <a:solidFill>
                  <a:srgbClr val="000000"/>
                </a:solidFill>
                <a:ea typeface="Arial"/>
                <a:cs typeface="Arial"/>
                <a:sym typeface="Arial"/>
              </a:rPr>
              <a:t>Vacancies</a:t>
            </a:r>
            <a:endParaRPr sz="400" b="1" dirty="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graphicFrame>
        <p:nvGraphicFramePr>
          <p:cNvPr id="50" name="Google Shape;89;p3">
            <a:extLst>
              <a:ext uri="{FF2B5EF4-FFF2-40B4-BE49-F238E27FC236}">
                <a16:creationId xmlns:a16="http://schemas.microsoft.com/office/drawing/2014/main" id="{D35AFFA9-3943-22A7-EF9B-91C3E0E363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0314302"/>
              </p:ext>
            </p:extLst>
          </p:nvPr>
        </p:nvGraphicFramePr>
        <p:xfrm>
          <a:off x="5179201" y="2755650"/>
          <a:ext cx="2639748" cy="1489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51" name="TextBox 1">
            <a:extLst>
              <a:ext uri="{FF2B5EF4-FFF2-40B4-BE49-F238E27FC236}">
                <a16:creationId xmlns:a16="http://schemas.microsoft.com/office/drawing/2014/main" id="{A6CD0962-CD5E-AE25-099B-9A1CA065F862}"/>
              </a:ext>
            </a:extLst>
          </p:cNvPr>
          <p:cNvSpPr txBox="1"/>
          <p:nvPr/>
        </p:nvSpPr>
        <p:spPr>
          <a:xfrm>
            <a:off x="2427498" y="3769614"/>
            <a:ext cx="670295" cy="503669"/>
          </a:xfrm>
          <a:prstGeom prst="rect">
            <a:avLst/>
          </a:prstGeom>
        </p:spPr>
        <p:txBody>
          <a:bodyPr wrap="square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+mj-lt"/>
              </a:rPr>
              <a:t>435 seats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D8F85A4-3B54-7033-27CD-60C0D98A428B}"/>
              </a:ext>
            </a:extLst>
          </p:cNvPr>
          <p:cNvSpPr txBox="1"/>
          <p:nvPr/>
        </p:nvSpPr>
        <p:spPr>
          <a:xfrm>
            <a:off x="965199" y="5595501"/>
            <a:ext cx="73398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*If no vacancies and all members vote</a:t>
            </a:r>
          </a:p>
        </p:txBody>
      </p:sp>
      <p:sp>
        <p:nvSpPr>
          <p:cNvPr id="3" name="Google Shape;78;p3">
            <a:extLst>
              <a:ext uri="{FF2B5EF4-FFF2-40B4-BE49-F238E27FC236}">
                <a16:creationId xmlns:a16="http://schemas.microsoft.com/office/drawing/2014/main" id="{8E37217E-32A4-3A80-DF2F-1A23A49AC969}"/>
              </a:ext>
            </a:extLst>
          </p:cNvPr>
          <p:cNvSpPr txBox="1"/>
          <p:nvPr/>
        </p:nvSpPr>
        <p:spPr>
          <a:xfrm>
            <a:off x="2236037" y="4564778"/>
            <a:ext cx="107293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218 Votes for Majority*</a:t>
            </a:r>
            <a:endParaRPr sz="700" b="1" dirty="0">
              <a:solidFill>
                <a:schemeClr val="accent1">
                  <a:lumMod val="75000"/>
                </a:schemeClr>
              </a:solidFill>
              <a:ea typeface="Arial"/>
              <a:cs typeface="Arial"/>
              <a:sym typeface="Arial"/>
            </a:endParaRPr>
          </a:p>
        </p:txBody>
      </p:sp>
      <p:cxnSp>
        <p:nvCxnSpPr>
          <p:cNvPr id="4" name="Google Shape;79;p3">
            <a:extLst>
              <a:ext uri="{FF2B5EF4-FFF2-40B4-BE49-F238E27FC236}">
                <a16:creationId xmlns:a16="http://schemas.microsoft.com/office/drawing/2014/main" id="{FF3B58D4-5300-D925-C2FE-CAA49B698A21}"/>
              </a:ext>
            </a:extLst>
          </p:cNvPr>
          <p:cNvCxnSpPr>
            <a:cxnSpLocks/>
          </p:cNvCxnSpPr>
          <p:nvPr/>
        </p:nvCxnSpPr>
        <p:spPr>
          <a:xfrm>
            <a:off x="2764976" y="4212175"/>
            <a:ext cx="0" cy="36576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" name="Google Shape;85;p3">
            <a:extLst>
              <a:ext uri="{FF2B5EF4-FFF2-40B4-BE49-F238E27FC236}">
                <a16:creationId xmlns:a16="http://schemas.microsoft.com/office/drawing/2014/main" id="{A2EDF0EA-8A1F-9B7A-67D7-18F8DECF7225}"/>
              </a:ext>
            </a:extLst>
          </p:cNvPr>
          <p:cNvSpPr txBox="1"/>
          <p:nvPr/>
        </p:nvSpPr>
        <p:spPr>
          <a:xfrm>
            <a:off x="6004816" y="4576856"/>
            <a:ext cx="620368" cy="46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51 Votes for Majority*</a:t>
            </a:r>
            <a:endParaRPr sz="700" b="1" dirty="0">
              <a:solidFill>
                <a:schemeClr val="accent1">
                  <a:lumMod val="75000"/>
                </a:schemeClr>
              </a:solidFill>
              <a:ea typeface="Arial"/>
              <a:cs typeface="Arial"/>
              <a:sym typeface="Arial"/>
            </a:endParaRPr>
          </a:p>
        </p:txBody>
      </p:sp>
      <p:cxnSp>
        <p:nvCxnSpPr>
          <p:cNvPr id="12" name="Google Shape;86;p3">
            <a:extLst>
              <a:ext uri="{FF2B5EF4-FFF2-40B4-BE49-F238E27FC236}">
                <a16:creationId xmlns:a16="http://schemas.microsoft.com/office/drawing/2014/main" id="{AB2ADE5E-2809-25F6-7A9D-F6B81A622876}"/>
              </a:ext>
            </a:extLst>
          </p:cNvPr>
          <p:cNvCxnSpPr>
            <a:cxnSpLocks/>
          </p:cNvCxnSpPr>
          <p:nvPr/>
        </p:nvCxnSpPr>
        <p:spPr>
          <a:xfrm>
            <a:off x="6786785" y="4211096"/>
            <a:ext cx="0" cy="36576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" name="Google Shape;87;p3">
            <a:extLst>
              <a:ext uri="{FF2B5EF4-FFF2-40B4-BE49-F238E27FC236}">
                <a16:creationId xmlns:a16="http://schemas.microsoft.com/office/drawing/2014/main" id="{AAC48E27-875B-92C8-A681-3592F75FC94F}"/>
              </a:ext>
            </a:extLst>
          </p:cNvPr>
          <p:cNvCxnSpPr>
            <a:cxnSpLocks/>
          </p:cNvCxnSpPr>
          <p:nvPr/>
        </p:nvCxnSpPr>
        <p:spPr>
          <a:xfrm>
            <a:off x="6530522" y="4211096"/>
            <a:ext cx="0" cy="36576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88;p3">
            <a:extLst>
              <a:ext uri="{FF2B5EF4-FFF2-40B4-BE49-F238E27FC236}">
                <a16:creationId xmlns:a16="http://schemas.microsoft.com/office/drawing/2014/main" id="{20EE2019-3095-3820-A934-08AA55E845E0}"/>
              </a:ext>
            </a:extLst>
          </p:cNvPr>
          <p:cNvSpPr txBox="1"/>
          <p:nvPr/>
        </p:nvSpPr>
        <p:spPr>
          <a:xfrm>
            <a:off x="6540765" y="4576856"/>
            <a:ext cx="609376" cy="461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20" rIns="91425" bIns="45700" anchor="t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ea typeface="Arial"/>
                <a:cs typeface="Arial"/>
                <a:sym typeface="Arial"/>
              </a:rPr>
              <a:t>60 Votes for Cloture*</a:t>
            </a:r>
            <a:endParaRPr sz="700" b="1" dirty="0">
              <a:solidFill>
                <a:schemeClr val="accent1">
                  <a:lumMod val="75000"/>
                </a:schemeClr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CB89B4-75D7-708E-40FB-0F767708880F}"/>
              </a:ext>
            </a:extLst>
          </p:cNvPr>
          <p:cNvSpPr txBox="1"/>
          <p:nvPr/>
        </p:nvSpPr>
        <p:spPr>
          <a:xfrm>
            <a:off x="636989" y="63469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  <a:latin typeface="+mn-lt"/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4/8/26</a:t>
            </a:r>
            <a:endParaRPr lang="en-US" sz="700" dirty="0">
              <a:solidFill>
                <a:schemeClr val="bg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36D578-0E16-403C-EF64-3EF4313350FE}"/>
              </a:ext>
            </a:extLst>
          </p:cNvPr>
          <p:cNvSpPr txBox="1"/>
          <p:nvPr/>
        </p:nvSpPr>
        <p:spPr>
          <a:xfrm>
            <a:off x="988258" y="5180742"/>
            <a:ext cx="35487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Vacancies: </a:t>
            </a:r>
            <a:r>
              <a:rPr lang="en-US" sz="800" i="1" dirty="0">
                <a:solidFill>
                  <a:schemeClr val="bg2">
                    <a:lumMod val="50000"/>
                  </a:schemeClr>
                </a:solidFill>
              </a:rPr>
              <a:t>CA-1, NJ-11</a:t>
            </a:r>
            <a:endParaRPr lang="en-US" sz="800" i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021D56-C04F-B056-7D3A-EABA4A22758E}"/>
              </a:ext>
            </a:extLst>
          </p:cNvPr>
          <p:cNvSpPr txBox="1"/>
          <p:nvPr/>
        </p:nvSpPr>
        <p:spPr>
          <a:xfrm>
            <a:off x="636989" y="6224623"/>
            <a:ext cx="44873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SOURCE</a:t>
            </a:r>
            <a:r>
              <a:rPr lang="en-US" sz="700" spc="200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  <a:latin typeface="+mn-lt"/>
              </a:rPr>
              <a:t>US House of Representatives, US Senate</a:t>
            </a:r>
          </a:p>
        </p:txBody>
      </p:sp>
    </p:spTree>
    <p:extLst>
      <p:ext uri="{BB962C8B-B14F-4D97-AF65-F5344CB8AC3E}">
        <p14:creationId xmlns:p14="http://schemas.microsoft.com/office/powerpoint/2010/main" val="1794328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267A351B-5619-BB29-E766-B89D9698C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Three states currently have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split</a:t>
            </a:r>
            <a:r>
              <a:rPr lang="en-US" sz="2000" dirty="0"/>
              <a:t> Senate delegations</a:t>
            </a:r>
            <a:endParaRPr lang="en-US" dirty="0"/>
          </a:p>
        </p:txBody>
      </p:sp>
      <p:grpSp>
        <p:nvGrpSpPr>
          <p:cNvPr id="23" name="Google Shape;130;p5">
            <a:extLst>
              <a:ext uri="{FF2B5EF4-FFF2-40B4-BE49-F238E27FC236}">
                <a16:creationId xmlns:a16="http://schemas.microsoft.com/office/drawing/2014/main" id="{F34B07FA-9661-83D2-587F-357BE7E1C86F}"/>
              </a:ext>
            </a:extLst>
          </p:cNvPr>
          <p:cNvGrpSpPr>
            <a:grpSpLocks noChangeAspect="1"/>
          </p:cNvGrpSpPr>
          <p:nvPr/>
        </p:nvGrpSpPr>
        <p:grpSpPr>
          <a:xfrm>
            <a:off x="2057552" y="2388886"/>
            <a:ext cx="5157928" cy="3383280"/>
            <a:chOff x="1560344" y="1914624"/>
            <a:chExt cx="6203410" cy="4123244"/>
          </a:xfrm>
        </p:grpSpPr>
        <p:sp>
          <p:nvSpPr>
            <p:cNvPr id="24" name="Google Shape;131;p5">
              <a:extLst>
                <a:ext uri="{FF2B5EF4-FFF2-40B4-BE49-F238E27FC236}">
                  <a16:creationId xmlns:a16="http://schemas.microsoft.com/office/drawing/2014/main" id="{5602070E-CE7B-9790-10C6-1F594DA65DF0}"/>
                </a:ext>
              </a:extLst>
            </p:cNvPr>
            <p:cNvSpPr/>
            <p:nvPr/>
          </p:nvSpPr>
          <p:spPr>
            <a:xfrm>
              <a:off x="2098747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WA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5" name="Google Shape;132;p5">
              <a:extLst>
                <a:ext uri="{FF2B5EF4-FFF2-40B4-BE49-F238E27FC236}">
                  <a16:creationId xmlns:a16="http://schemas.microsoft.com/office/drawing/2014/main" id="{1D2A2C5C-886A-0093-3EE0-A03662D0DC13}"/>
                </a:ext>
              </a:extLst>
            </p:cNvPr>
            <p:cNvSpPr/>
            <p:nvPr/>
          </p:nvSpPr>
          <p:spPr>
            <a:xfrm>
              <a:off x="2098747" y="3480183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OR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6" name="Google Shape;133;p5">
              <a:extLst>
                <a:ext uri="{FF2B5EF4-FFF2-40B4-BE49-F238E27FC236}">
                  <a16:creationId xmlns:a16="http://schemas.microsoft.com/office/drawing/2014/main" id="{1A09A8C5-99C6-D900-6E55-268F833F352C}"/>
                </a:ext>
              </a:extLst>
            </p:cNvPr>
            <p:cNvSpPr/>
            <p:nvPr/>
          </p:nvSpPr>
          <p:spPr>
            <a:xfrm>
              <a:off x="2616634" y="2962296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ID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7" name="Google Shape;134;p5">
              <a:extLst>
                <a:ext uri="{FF2B5EF4-FFF2-40B4-BE49-F238E27FC236}">
                  <a16:creationId xmlns:a16="http://schemas.microsoft.com/office/drawing/2014/main" id="{F9E6983A-16AE-07BF-EF81-B9784E956DE5}"/>
                </a:ext>
              </a:extLst>
            </p:cNvPr>
            <p:cNvSpPr/>
            <p:nvPr/>
          </p:nvSpPr>
          <p:spPr>
            <a:xfrm>
              <a:off x="2616634" y="3480183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NV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9" name="Google Shape;135;p5">
              <a:extLst>
                <a:ext uri="{FF2B5EF4-FFF2-40B4-BE49-F238E27FC236}">
                  <a16:creationId xmlns:a16="http://schemas.microsoft.com/office/drawing/2014/main" id="{222D5D67-8C96-0872-C5B5-174607D5B336}"/>
                </a:ext>
              </a:extLst>
            </p:cNvPr>
            <p:cNvSpPr/>
            <p:nvPr/>
          </p:nvSpPr>
          <p:spPr>
            <a:xfrm>
              <a:off x="2098747" y="3998070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CA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0" name="Google Shape;136;p5">
              <a:extLst>
                <a:ext uri="{FF2B5EF4-FFF2-40B4-BE49-F238E27FC236}">
                  <a16:creationId xmlns:a16="http://schemas.microsoft.com/office/drawing/2014/main" id="{A1CFEEAA-EDFC-670D-718C-60AE818295BA}"/>
                </a:ext>
              </a:extLst>
            </p:cNvPr>
            <p:cNvSpPr/>
            <p:nvPr/>
          </p:nvSpPr>
          <p:spPr>
            <a:xfrm>
              <a:off x="2616634" y="3998070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UT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1" name="Google Shape;137;p5">
              <a:extLst>
                <a:ext uri="{FF2B5EF4-FFF2-40B4-BE49-F238E27FC236}">
                  <a16:creationId xmlns:a16="http://schemas.microsoft.com/office/drawing/2014/main" id="{A9894C51-11AF-31F3-2471-78CE89867A82}"/>
                </a:ext>
              </a:extLst>
            </p:cNvPr>
            <p:cNvSpPr/>
            <p:nvPr/>
          </p:nvSpPr>
          <p:spPr>
            <a:xfrm>
              <a:off x="2616634" y="4515957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AZ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2" name="Google Shape;138;p5">
              <a:extLst>
                <a:ext uri="{FF2B5EF4-FFF2-40B4-BE49-F238E27FC236}">
                  <a16:creationId xmlns:a16="http://schemas.microsoft.com/office/drawing/2014/main" id="{AE61FC77-0A0F-4697-87B2-E16C86338705}"/>
                </a:ext>
              </a:extLst>
            </p:cNvPr>
            <p:cNvSpPr/>
            <p:nvPr/>
          </p:nvSpPr>
          <p:spPr>
            <a:xfrm>
              <a:off x="3134521" y="2962296"/>
              <a:ext cx="486137" cy="486137"/>
            </a:xfrm>
            <a:prstGeom prst="rect">
              <a:avLst/>
            </a:prstGeom>
            <a:solidFill>
              <a:srgbClr val="FF5736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MT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3" name="Google Shape;139;p5">
              <a:extLst>
                <a:ext uri="{FF2B5EF4-FFF2-40B4-BE49-F238E27FC236}">
                  <a16:creationId xmlns:a16="http://schemas.microsoft.com/office/drawing/2014/main" id="{1F661978-074B-6ED3-E267-06DBB5A213B3}"/>
                </a:ext>
              </a:extLst>
            </p:cNvPr>
            <p:cNvSpPr/>
            <p:nvPr/>
          </p:nvSpPr>
          <p:spPr>
            <a:xfrm>
              <a:off x="3134521" y="3480183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WY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4" name="Google Shape;140;p5">
              <a:extLst>
                <a:ext uri="{FF2B5EF4-FFF2-40B4-BE49-F238E27FC236}">
                  <a16:creationId xmlns:a16="http://schemas.microsoft.com/office/drawing/2014/main" id="{31BA5621-4C5B-6A11-7E95-2764502BBE7C}"/>
                </a:ext>
              </a:extLst>
            </p:cNvPr>
            <p:cNvSpPr/>
            <p:nvPr/>
          </p:nvSpPr>
          <p:spPr>
            <a:xfrm>
              <a:off x="3652408" y="2962296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ND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5" name="Google Shape;141;p5">
              <a:extLst>
                <a:ext uri="{FF2B5EF4-FFF2-40B4-BE49-F238E27FC236}">
                  <a16:creationId xmlns:a16="http://schemas.microsoft.com/office/drawing/2014/main" id="{63A097DF-4533-3236-768F-943A45DCB265}"/>
                </a:ext>
              </a:extLst>
            </p:cNvPr>
            <p:cNvSpPr/>
            <p:nvPr/>
          </p:nvSpPr>
          <p:spPr>
            <a:xfrm>
              <a:off x="3652408" y="3480183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SD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6" name="Google Shape;142;p5">
              <a:extLst>
                <a:ext uri="{FF2B5EF4-FFF2-40B4-BE49-F238E27FC236}">
                  <a16:creationId xmlns:a16="http://schemas.microsoft.com/office/drawing/2014/main" id="{A0BDE391-4EB8-A099-A3FB-FF3D11A64D4B}"/>
                </a:ext>
              </a:extLst>
            </p:cNvPr>
            <p:cNvSpPr/>
            <p:nvPr/>
          </p:nvSpPr>
          <p:spPr>
            <a:xfrm>
              <a:off x="3134521" y="3998070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CO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7" name="Google Shape;143;p5">
              <a:extLst>
                <a:ext uri="{FF2B5EF4-FFF2-40B4-BE49-F238E27FC236}">
                  <a16:creationId xmlns:a16="http://schemas.microsoft.com/office/drawing/2014/main" id="{9294E802-F802-F94D-0552-7FEEE5542CCF}"/>
                </a:ext>
              </a:extLst>
            </p:cNvPr>
            <p:cNvSpPr/>
            <p:nvPr/>
          </p:nvSpPr>
          <p:spPr>
            <a:xfrm>
              <a:off x="3134521" y="4515957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NM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8" name="Google Shape;144;p5">
              <a:extLst>
                <a:ext uri="{FF2B5EF4-FFF2-40B4-BE49-F238E27FC236}">
                  <a16:creationId xmlns:a16="http://schemas.microsoft.com/office/drawing/2014/main" id="{67A9E6D2-814B-3466-DECD-E87A69339840}"/>
                </a:ext>
              </a:extLst>
            </p:cNvPr>
            <p:cNvSpPr/>
            <p:nvPr/>
          </p:nvSpPr>
          <p:spPr>
            <a:xfrm>
              <a:off x="3652408" y="3998070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NE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9" name="Google Shape;145;p5">
              <a:extLst>
                <a:ext uri="{FF2B5EF4-FFF2-40B4-BE49-F238E27FC236}">
                  <a16:creationId xmlns:a16="http://schemas.microsoft.com/office/drawing/2014/main" id="{A39E1C93-4337-9D78-041C-32BC995D06D6}"/>
                </a:ext>
              </a:extLst>
            </p:cNvPr>
            <p:cNvSpPr/>
            <p:nvPr/>
          </p:nvSpPr>
          <p:spPr>
            <a:xfrm>
              <a:off x="3652408" y="4515957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KS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0" name="Google Shape;146;p5">
              <a:extLst>
                <a:ext uri="{FF2B5EF4-FFF2-40B4-BE49-F238E27FC236}">
                  <a16:creationId xmlns:a16="http://schemas.microsoft.com/office/drawing/2014/main" id="{DFBC6E31-A497-A73F-0661-36F24801A8E4}"/>
                </a:ext>
              </a:extLst>
            </p:cNvPr>
            <p:cNvSpPr/>
            <p:nvPr/>
          </p:nvSpPr>
          <p:spPr>
            <a:xfrm>
              <a:off x="4170295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MN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1" name="Google Shape;147;p5">
              <a:extLst>
                <a:ext uri="{FF2B5EF4-FFF2-40B4-BE49-F238E27FC236}">
                  <a16:creationId xmlns:a16="http://schemas.microsoft.com/office/drawing/2014/main" id="{D6DB0905-A200-9964-1507-8DF9D5B0F605}"/>
                </a:ext>
              </a:extLst>
            </p:cNvPr>
            <p:cNvSpPr/>
            <p:nvPr/>
          </p:nvSpPr>
          <p:spPr>
            <a:xfrm>
              <a:off x="4170295" y="3480183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IA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6" name="Google Shape;148;p5">
              <a:extLst>
                <a:ext uri="{FF2B5EF4-FFF2-40B4-BE49-F238E27FC236}">
                  <a16:creationId xmlns:a16="http://schemas.microsoft.com/office/drawing/2014/main" id="{1E2AD844-3314-5727-C92E-4F3145E8C047}"/>
                </a:ext>
              </a:extLst>
            </p:cNvPr>
            <p:cNvSpPr/>
            <p:nvPr/>
          </p:nvSpPr>
          <p:spPr>
            <a:xfrm>
              <a:off x="4688182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IL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7" name="Google Shape;149;p5">
              <a:extLst>
                <a:ext uri="{FF2B5EF4-FFF2-40B4-BE49-F238E27FC236}">
                  <a16:creationId xmlns:a16="http://schemas.microsoft.com/office/drawing/2014/main" id="{A3C481D3-91F4-B7E6-326F-D7C7D779860F}"/>
                </a:ext>
              </a:extLst>
            </p:cNvPr>
            <p:cNvSpPr/>
            <p:nvPr/>
          </p:nvSpPr>
          <p:spPr>
            <a:xfrm>
              <a:off x="4688182" y="3480183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IN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8" name="Google Shape;150;p5">
              <a:extLst>
                <a:ext uri="{FF2B5EF4-FFF2-40B4-BE49-F238E27FC236}">
                  <a16:creationId xmlns:a16="http://schemas.microsoft.com/office/drawing/2014/main" id="{EB5FFA65-3004-6807-0A75-3D6A4B1174D5}"/>
                </a:ext>
              </a:extLst>
            </p:cNvPr>
            <p:cNvSpPr/>
            <p:nvPr/>
          </p:nvSpPr>
          <p:spPr>
            <a:xfrm>
              <a:off x="4170295" y="3998070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MO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49" name="Google Shape;151;p5">
              <a:extLst>
                <a:ext uri="{FF2B5EF4-FFF2-40B4-BE49-F238E27FC236}">
                  <a16:creationId xmlns:a16="http://schemas.microsoft.com/office/drawing/2014/main" id="{59A2834A-1439-7959-9A9F-E60D9461B738}"/>
                </a:ext>
              </a:extLst>
            </p:cNvPr>
            <p:cNvSpPr/>
            <p:nvPr/>
          </p:nvSpPr>
          <p:spPr>
            <a:xfrm>
              <a:off x="4170295" y="4515957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AR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2" name="Google Shape;152;p5">
              <a:extLst>
                <a:ext uri="{FF2B5EF4-FFF2-40B4-BE49-F238E27FC236}">
                  <a16:creationId xmlns:a16="http://schemas.microsoft.com/office/drawing/2014/main" id="{B1961939-0590-FFF3-CBC0-502AB5401680}"/>
                </a:ext>
              </a:extLst>
            </p:cNvPr>
            <p:cNvSpPr/>
            <p:nvPr/>
          </p:nvSpPr>
          <p:spPr>
            <a:xfrm>
              <a:off x="4688182" y="3998070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KY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3" name="Google Shape;153;p5">
              <a:extLst>
                <a:ext uri="{FF2B5EF4-FFF2-40B4-BE49-F238E27FC236}">
                  <a16:creationId xmlns:a16="http://schemas.microsoft.com/office/drawing/2014/main" id="{1618F829-5321-EF28-63C1-5952A4774D0D}"/>
                </a:ext>
              </a:extLst>
            </p:cNvPr>
            <p:cNvSpPr/>
            <p:nvPr/>
          </p:nvSpPr>
          <p:spPr>
            <a:xfrm>
              <a:off x="4688182" y="4515957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TN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4" name="Google Shape;154;p5">
              <a:extLst>
                <a:ext uri="{FF2B5EF4-FFF2-40B4-BE49-F238E27FC236}">
                  <a16:creationId xmlns:a16="http://schemas.microsoft.com/office/drawing/2014/main" id="{A49BBB61-4248-28FB-05D5-48F9DB54145F}"/>
                </a:ext>
              </a:extLst>
            </p:cNvPr>
            <p:cNvSpPr/>
            <p:nvPr/>
          </p:nvSpPr>
          <p:spPr>
            <a:xfrm>
              <a:off x="5206069" y="2962296"/>
              <a:ext cx="486137" cy="486137"/>
            </a:xfrm>
            <a:prstGeom prst="rect">
              <a:avLst/>
            </a:prstGeom>
            <a:solidFill>
              <a:srgbClr val="6F2DBE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WI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6" name="Google Shape;155;p5">
              <a:extLst>
                <a:ext uri="{FF2B5EF4-FFF2-40B4-BE49-F238E27FC236}">
                  <a16:creationId xmlns:a16="http://schemas.microsoft.com/office/drawing/2014/main" id="{87E6A359-55BE-CCD5-C760-32A50DE9FD20}"/>
                </a:ext>
              </a:extLst>
            </p:cNvPr>
            <p:cNvSpPr/>
            <p:nvPr/>
          </p:nvSpPr>
          <p:spPr>
            <a:xfrm>
              <a:off x="5206069" y="3480183"/>
              <a:ext cx="486137" cy="486137"/>
            </a:xfrm>
            <a:prstGeom prst="rect">
              <a:avLst/>
            </a:prstGeom>
            <a:solidFill>
              <a:srgbClr val="FF5736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OH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7" name="Google Shape;156;p5">
              <a:extLst>
                <a:ext uri="{FF2B5EF4-FFF2-40B4-BE49-F238E27FC236}">
                  <a16:creationId xmlns:a16="http://schemas.microsoft.com/office/drawing/2014/main" id="{F1D70084-7D00-D75D-E6F8-33F2899C70DA}"/>
                </a:ext>
              </a:extLst>
            </p:cNvPr>
            <p:cNvSpPr/>
            <p:nvPr/>
          </p:nvSpPr>
          <p:spPr>
            <a:xfrm>
              <a:off x="5723956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MI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8" name="Google Shape;157;p5">
              <a:extLst>
                <a:ext uri="{FF2B5EF4-FFF2-40B4-BE49-F238E27FC236}">
                  <a16:creationId xmlns:a16="http://schemas.microsoft.com/office/drawing/2014/main" id="{A2B9E7D6-6402-54E4-AE55-FF358732E136}"/>
                </a:ext>
              </a:extLst>
            </p:cNvPr>
            <p:cNvSpPr/>
            <p:nvPr/>
          </p:nvSpPr>
          <p:spPr>
            <a:xfrm>
              <a:off x="5723956" y="3480183"/>
              <a:ext cx="486137" cy="48613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PA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9" name="Google Shape;158;p5">
              <a:extLst>
                <a:ext uri="{FF2B5EF4-FFF2-40B4-BE49-F238E27FC236}">
                  <a16:creationId xmlns:a16="http://schemas.microsoft.com/office/drawing/2014/main" id="{A1FC5EBA-9C84-000A-BAA7-69454495F9D4}"/>
                </a:ext>
              </a:extLst>
            </p:cNvPr>
            <p:cNvSpPr/>
            <p:nvPr/>
          </p:nvSpPr>
          <p:spPr>
            <a:xfrm>
              <a:off x="5206069" y="3998070"/>
              <a:ext cx="486137" cy="486137"/>
            </a:xfrm>
            <a:prstGeom prst="rect">
              <a:avLst/>
            </a:prstGeom>
            <a:solidFill>
              <a:srgbClr val="FF5736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WV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0" name="Google Shape;159;p5">
              <a:extLst>
                <a:ext uri="{FF2B5EF4-FFF2-40B4-BE49-F238E27FC236}">
                  <a16:creationId xmlns:a16="http://schemas.microsoft.com/office/drawing/2014/main" id="{5BD69355-94AB-BCEE-AE2C-4C6AE9A275AF}"/>
                </a:ext>
              </a:extLst>
            </p:cNvPr>
            <p:cNvSpPr/>
            <p:nvPr/>
          </p:nvSpPr>
          <p:spPr>
            <a:xfrm>
              <a:off x="5206069" y="4515957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NC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1" name="Google Shape;160;p5">
              <a:extLst>
                <a:ext uri="{FF2B5EF4-FFF2-40B4-BE49-F238E27FC236}">
                  <a16:creationId xmlns:a16="http://schemas.microsoft.com/office/drawing/2014/main" id="{5614F76F-0D99-DEBA-457D-A093A6862996}"/>
                </a:ext>
              </a:extLst>
            </p:cNvPr>
            <p:cNvSpPr/>
            <p:nvPr/>
          </p:nvSpPr>
          <p:spPr>
            <a:xfrm>
              <a:off x="5723956" y="3998070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VA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2" name="Google Shape;161;p5">
              <a:extLst>
                <a:ext uri="{FF2B5EF4-FFF2-40B4-BE49-F238E27FC236}">
                  <a16:creationId xmlns:a16="http://schemas.microsoft.com/office/drawing/2014/main" id="{D1B6703C-EA1A-5156-6C2F-542023F8FD53}"/>
                </a:ext>
              </a:extLst>
            </p:cNvPr>
            <p:cNvSpPr/>
            <p:nvPr/>
          </p:nvSpPr>
          <p:spPr>
            <a:xfrm>
              <a:off x="5723956" y="4515957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SC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3" name="Google Shape;162;p5">
              <a:extLst>
                <a:ext uri="{FF2B5EF4-FFF2-40B4-BE49-F238E27FC236}">
                  <a16:creationId xmlns:a16="http://schemas.microsoft.com/office/drawing/2014/main" id="{95BD75E2-E975-C4D1-E323-AC7C71BAC0EF}"/>
                </a:ext>
              </a:extLst>
            </p:cNvPr>
            <p:cNvSpPr/>
            <p:nvPr/>
          </p:nvSpPr>
          <p:spPr>
            <a:xfrm>
              <a:off x="6241843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NY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4" name="Google Shape;163;p5">
              <a:extLst>
                <a:ext uri="{FF2B5EF4-FFF2-40B4-BE49-F238E27FC236}">
                  <a16:creationId xmlns:a16="http://schemas.microsoft.com/office/drawing/2014/main" id="{172DCF47-807A-36E7-E787-7FEC73FBBE05}"/>
                </a:ext>
              </a:extLst>
            </p:cNvPr>
            <p:cNvSpPr/>
            <p:nvPr/>
          </p:nvSpPr>
          <p:spPr>
            <a:xfrm>
              <a:off x="6241843" y="3480183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NJ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5" name="Google Shape;164;p5">
              <a:extLst>
                <a:ext uri="{FF2B5EF4-FFF2-40B4-BE49-F238E27FC236}">
                  <a16:creationId xmlns:a16="http://schemas.microsoft.com/office/drawing/2014/main" id="{8E537033-8F78-6C81-69B1-A226D3C646CA}"/>
                </a:ext>
              </a:extLst>
            </p:cNvPr>
            <p:cNvSpPr/>
            <p:nvPr/>
          </p:nvSpPr>
          <p:spPr>
            <a:xfrm>
              <a:off x="6759730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RI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6" name="Google Shape;165;p5">
              <a:extLst>
                <a:ext uri="{FF2B5EF4-FFF2-40B4-BE49-F238E27FC236}">
                  <a16:creationId xmlns:a16="http://schemas.microsoft.com/office/drawing/2014/main" id="{A39562B8-39C3-9FFA-49B5-2C068103B2A5}"/>
                </a:ext>
              </a:extLst>
            </p:cNvPr>
            <p:cNvSpPr/>
            <p:nvPr/>
          </p:nvSpPr>
          <p:spPr>
            <a:xfrm>
              <a:off x="6759730" y="3480183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CT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7" name="Google Shape;166;p5">
              <a:extLst>
                <a:ext uri="{FF2B5EF4-FFF2-40B4-BE49-F238E27FC236}">
                  <a16:creationId xmlns:a16="http://schemas.microsoft.com/office/drawing/2014/main" id="{0C38BF14-72B7-00BE-ADEA-F23DCD710348}"/>
                </a:ext>
              </a:extLst>
            </p:cNvPr>
            <p:cNvSpPr/>
            <p:nvPr/>
          </p:nvSpPr>
          <p:spPr>
            <a:xfrm>
              <a:off x="6241843" y="3998070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MD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8" name="Google Shape;167;p5">
              <a:extLst>
                <a:ext uri="{FF2B5EF4-FFF2-40B4-BE49-F238E27FC236}">
                  <a16:creationId xmlns:a16="http://schemas.microsoft.com/office/drawing/2014/main" id="{F844D7D3-1455-9DB4-8335-EF6380FC1EA8}"/>
                </a:ext>
              </a:extLst>
            </p:cNvPr>
            <p:cNvSpPr/>
            <p:nvPr/>
          </p:nvSpPr>
          <p:spPr>
            <a:xfrm>
              <a:off x="6759730" y="3998070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DE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69" name="Google Shape;168;p5">
              <a:extLst>
                <a:ext uri="{FF2B5EF4-FFF2-40B4-BE49-F238E27FC236}">
                  <a16:creationId xmlns:a16="http://schemas.microsoft.com/office/drawing/2014/main" id="{B70B7476-7996-6B52-8BDF-E4AB50E0A74C}"/>
                </a:ext>
              </a:extLst>
            </p:cNvPr>
            <p:cNvSpPr/>
            <p:nvPr/>
          </p:nvSpPr>
          <p:spPr>
            <a:xfrm>
              <a:off x="3652408" y="5033844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OK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0" name="Google Shape;169;p5">
              <a:extLst>
                <a:ext uri="{FF2B5EF4-FFF2-40B4-BE49-F238E27FC236}">
                  <a16:creationId xmlns:a16="http://schemas.microsoft.com/office/drawing/2014/main" id="{BAEDFD65-54EB-85E9-8525-2EC9822156DA}"/>
                </a:ext>
              </a:extLst>
            </p:cNvPr>
            <p:cNvSpPr/>
            <p:nvPr/>
          </p:nvSpPr>
          <p:spPr>
            <a:xfrm>
              <a:off x="4170295" y="5033844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LA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1" name="Google Shape;170;p5">
              <a:extLst>
                <a:ext uri="{FF2B5EF4-FFF2-40B4-BE49-F238E27FC236}">
                  <a16:creationId xmlns:a16="http://schemas.microsoft.com/office/drawing/2014/main" id="{262928AE-5C0A-3548-1BC2-FB269F719790}"/>
                </a:ext>
              </a:extLst>
            </p:cNvPr>
            <p:cNvSpPr/>
            <p:nvPr/>
          </p:nvSpPr>
          <p:spPr>
            <a:xfrm>
              <a:off x="4688182" y="5033844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MS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2" name="Google Shape;171;p5">
              <a:extLst>
                <a:ext uri="{FF2B5EF4-FFF2-40B4-BE49-F238E27FC236}">
                  <a16:creationId xmlns:a16="http://schemas.microsoft.com/office/drawing/2014/main" id="{8C964C36-0D7E-8728-13C4-7710F4BA4E1F}"/>
                </a:ext>
              </a:extLst>
            </p:cNvPr>
            <p:cNvSpPr/>
            <p:nvPr/>
          </p:nvSpPr>
          <p:spPr>
            <a:xfrm>
              <a:off x="5206069" y="5033844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AL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3" name="Google Shape;172;p5">
              <a:extLst>
                <a:ext uri="{FF2B5EF4-FFF2-40B4-BE49-F238E27FC236}">
                  <a16:creationId xmlns:a16="http://schemas.microsoft.com/office/drawing/2014/main" id="{BBD57405-8238-07F6-EA33-C44307187030}"/>
                </a:ext>
              </a:extLst>
            </p:cNvPr>
            <p:cNvSpPr/>
            <p:nvPr/>
          </p:nvSpPr>
          <p:spPr>
            <a:xfrm>
              <a:off x="5723956" y="5033844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GA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4" name="Google Shape;173;p5">
              <a:extLst>
                <a:ext uri="{FF2B5EF4-FFF2-40B4-BE49-F238E27FC236}">
                  <a16:creationId xmlns:a16="http://schemas.microsoft.com/office/drawing/2014/main" id="{4D954572-9D2F-416A-1DA5-73877B501CAD}"/>
                </a:ext>
              </a:extLst>
            </p:cNvPr>
            <p:cNvSpPr/>
            <p:nvPr/>
          </p:nvSpPr>
          <p:spPr>
            <a:xfrm>
              <a:off x="3652407" y="5551731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TX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5" name="Google Shape;174;p5">
              <a:extLst>
                <a:ext uri="{FF2B5EF4-FFF2-40B4-BE49-F238E27FC236}">
                  <a16:creationId xmlns:a16="http://schemas.microsoft.com/office/drawing/2014/main" id="{DE6E6392-3AD9-411C-354A-5BEA3C52C2A8}"/>
                </a:ext>
              </a:extLst>
            </p:cNvPr>
            <p:cNvSpPr/>
            <p:nvPr/>
          </p:nvSpPr>
          <p:spPr>
            <a:xfrm>
              <a:off x="6241843" y="5551731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FL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6" name="Google Shape;175;p5">
              <a:extLst>
                <a:ext uri="{FF2B5EF4-FFF2-40B4-BE49-F238E27FC236}">
                  <a16:creationId xmlns:a16="http://schemas.microsoft.com/office/drawing/2014/main" id="{97CFDF6A-05F3-0665-2A65-E539CF392DDD}"/>
                </a:ext>
              </a:extLst>
            </p:cNvPr>
            <p:cNvSpPr/>
            <p:nvPr/>
          </p:nvSpPr>
          <p:spPr>
            <a:xfrm>
              <a:off x="6759730" y="2444409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VT*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7" name="Google Shape;176;p5">
              <a:extLst>
                <a:ext uri="{FF2B5EF4-FFF2-40B4-BE49-F238E27FC236}">
                  <a16:creationId xmlns:a16="http://schemas.microsoft.com/office/drawing/2014/main" id="{7BD7E4F3-76EB-EFBA-83E3-2E65FBBF8A00}"/>
                </a:ext>
              </a:extLst>
            </p:cNvPr>
            <p:cNvSpPr/>
            <p:nvPr/>
          </p:nvSpPr>
          <p:spPr>
            <a:xfrm>
              <a:off x="7277617" y="2444409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NH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8" name="Google Shape;177;p5">
              <a:extLst>
                <a:ext uri="{FF2B5EF4-FFF2-40B4-BE49-F238E27FC236}">
                  <a16:creationId xmlns:a16="http://schemas.microsoft.com/office/drawing/2014/main" id="{E5D2B6B3-A2FE-9AFF-3ED0-0DFF9718B515}"/>
                </a:ext>
              </a:extLst>
            </p:cNvPr>
            <p:cNvSpPr/>
            <p:nvPr/>
          </p:nvSpPr>
          <p:spPr>
            <a:xfrm>
              <a:off x="7277617" y="2962296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MA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79" name="Google Shape;178;p5">
              <a:extLst>
                <a:ext uri="{FF2B5EF4-FFF2-40B4-BE49-F238E27FC236}">
                  <a16:creationId xmlns:a16="http://schemas.microsoft.com/office/drawing/2014/main" id="{FA2C4DF0-B618-1B80-5E4A-7618E741D2FA}"/>
                </a:ext>
              </a:extLst>
            </p:cNvPr>
            <p:cNvSpPr/>
            <p:nvPr/>
          </p:nvSpPr>
          <p:spPr>
            <a:xfrm>
              <a:off x="7277617" y="1926522"/>
              <a:ext cx="486137" cy="486137"/>
            </a:xfrm>
            <a:prstGeom prst="rect">
              <a:avLst/>
            </a:prstGeom>
            <a:solidFill>
              <a:srgbClr val="6F2DBE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 dirty="0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ME*</a:t>
              </a:r>
              <a:endParaRPr sz="9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80" name="Google Shape;179;p5">
              <a:extLst>
                <a:ext uri="{FF2B5EF4-FFF2-40B4-BE49-F238E27FC236}">
                  <a16:creationId xmlns:a16="http://schemas.microsoft.com/office/drawing/2014/main" id="{E4583547-3581-5A51-EE8A-E0F4205E5A83}"/>
                </a:ext>
              </a:extLst>
            </p:cNvPr>
            <p:cNvSpPr/>
            <p:nvPr/>
          </p:nvSpPr>
          <p:spPr>
            <a:xfrm>
              <a:off x="1560345" y="1914624"/>
              <a:ext cx="486137" cy="486137"/>
            </a:xfrm>
            <a:prstGeom prst="rect">
              <a:avLst/>
            </a:prstGeom>
            <a:solidFill>
              <a:srgbClr val="FF5739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AK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81" name="Google Shape;180;p5">
              <a:extLst>
                <a:ext uri="{FF2B5EF4-FFF2-40B4-BE49-F238E27FC236}">
                  <a16:creationId xmlns:a16="http://schemas.microsoft.com/office/drawing/2014/main" id="{D2799C7A-23FD-BB11-2E66-E5EC51CD9F82}"/>
                </a:ext>
              </a:extLst>
            </p:cNvPr>
            <p:cNvSpPr/>
            <p:nvPr/>
          </p:nvSpPr>
          <p:spPr>
            <a:xfrm>
              <a:off x="1560344" y="5551731"/>
              <a:ext cx="486137" cy="486137"/>
            </a:xfrm>
            <a:prstGeom prst="rect">
              <a:avLst/>
            </a:prstGeom>
            <a:solidFill>
              <a:srgbClr val="0380E3"/>
            </a:solidFill>
            <a:ln>
              <a:noFill/>
            </a:ln>
          </p:spPr>
          <p:txBody>
            <a:bodyPr spcFirstLastPara="1" wrap="square" lIns="0" tIns="45700" rIns="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00" b="1">
                  <a:solidFill>
                    <a:schemeClr val="bg1"/>
                  </a:solidFill>
                  <a:latin typeface="+mn-lt"/>
                  <a:ea typeface="Arial"/>
                  <a:cs typeface="Arial"/>
                  <a:sym typeface="Arial"/>
                </a:rPr>
                <a:t>HI</a:t>
              </a:r>
              <a:endParaRPr sz="90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82" name="Google Shape;185;p5">
            <a:extLst>
              <a:ext uri="{FF2B5EF4-FFF2-40B4-BE49-F238E27FC236}">
                <a16:creationId xmlns:a16="http://schemas.microsoft.com/office/drawing/2014/main" id="{1D87B94F-A4FD-41E6-4C53-9D9F9F8D30D6}"/>
              </a:ext>
            </a:extLst>
          </p:cNvPr>
          <p:cNvSpPr/>
          <p:nvPr/>
        </p:nvSpPr>
        <p:spPr>
          <a:xfrm>
            <a:off x="965200" y="5953815"/>
            <a:ext cx="7339815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**Sens. Sanders (VT) and King (ME) caucus with the Democrats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0EA9D23-C6FB-B96C-CC96-1937F2A62236}"/>
              </a:ext>
            </a:extLst>
          </p:cNvPr>
          <p:cNvSpPr txBox="1"/>
          <p:nvPr/>
        </p:nvSpPr>
        <p:spPr>
          <a:xfrm>
            <a:off x="636990" y="6224623"/>
            <a:ext cx="34460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SOURCE </a:t>
            </a:r>
            <a:r>
              <a:rPr lang="en-US" sz="700" i="1" dirty="0">
                <a:solidFill>
                  <a:schemeClr val="bg2">
                    <a:lumMod val="75000"/>
                  </a:schemeClr>
                </a:solidFill>
                <a:latin typeface="+mn-lt"/>
              </a:rPr>
              <a:t>The National Journal</a:t>
            </a:r>
          </a:p>
        </p:txBody>
      </p:sp>
      <p:sp>
        <p:nvSpPr>
          <p:cNvPr id="84" name="Google Shape;2085;p66">
            <a:extLst>
              <a:ext uri="{FF2B5EF4-FFF2-40B4-BE49-F238E27FC236}">
                <a16:creationId xmlns:a16="http://schemas.microsoft.com/office/drawing/2014/main" id="{C50ADD44-8B63-99DD-B2F8-96A095CD0FF5}"/>
              </a:ext>
            </a:extLst>
          </p:cNvPr>
          <p:cNvSpPr/>
          <p:nvPr/>
        </p:nvSpPr>
        <p:spPr>
          <a:xfrm>
            <a:off x="965200" y="2072938"/>
            <a:ext cx="7342632" cy="3840480"/>
          </a:xfrm>
          <a:prstGeom prst="roundRect">
            <a:avLst>
              <a:gd name="adj" fmla="val 2011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buClr>
                <a:srgbClr val="359E8F"/>
              </a:buClr>
              <a:buSzPts val="700"/>
              <a:buFont typeface="Arial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</a:rPr>
              <a:t>COMPOSITION OF THE 119TH SENATE BY STATE</a:t>
            </a:r>
          </a:p>
        </p:txBody>
      </p:sp>
      <p:sp>
        <p:nvSpPr>
          <p:cNvPr id="85" name="Google Shape;2142;p66">
            <a:extLst>
              <a:ext uri="{FF2B5EF4-FFF2-40B4-BE49-F238E27FC236}">
                <a16:creationId xmlns:a16="http://schemas.microsoft.com/office/drawing/2014/main" id="{824B1100-9196-FABF-A3AD-3FD2866C9FDD}"/>
              </a:ext>
            </a:extLst>
          </p:cNvPr>
          <p:cNvSpPr/>
          <p:nvPr/>
        </p:nvSpPr>
        <p:spPr>
          <a:xfrm>
            <a:off x="965201" y="1643754"/>
            <a:ext cx="4726298" cy="329184"/>
          </a:xfrm>
          <a:prstGeom prst="roundRect">
            <a:avLst>
              <a:gd name="adj" fmla="val 3206"/>
            </a:avLst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695F"/>
              </a:buClr>
              <a:buSzPts val="1000"/>
              <a:buFont typeface="Arial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380E5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2 Democrats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5739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2 Republicans  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■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"/>
                <a:cs typeface="Arial"/>
                <a:sym typeface="Arial"/>
              </a:rPr>
              <a:t> 1 Democrat/Independent, 1 Republican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7A49C2-7061-E0D0-4CA6-B6E26F9D7922}"/>
              </a:ext>
            </a:extLst>
          </p:cNvPr>
          <p:cNvSpPr txBox="1"/>
          <p:nvPr/>
        </p:nvSpPr>
        <p:spPr>
          <a:xfrm>
            <a:off x="636989" y="6346956"/>
            <a:ext cx="2685329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spc="200" dirty="0">
                <a:solidFill>
                  <a:schemeClr val="accent1"/>
                </a:solidFill>
                <a:latin typeface="+mn-lt"/>
              </a:rPr>
              <a:t>PRESENTATION CENTER </a:t>
            </a:r>
            <a:r>
              <a:rPr lang="en-US" sz="700" dirty="0">
                <a:solidFill>
                  <a:schemeClr val="bg2">
                    <a:lumMod val="75000"/>
                  </a:schemeClr>
                </a:solidFill>
              </a:rPr>
              <a:t>4/8/26</a:t>
            </a:r>
            <a:endParaRPr lang="en-US" sz="700" dirty="0">
              <a:solidFill>
                <a:schemeClr val="bg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8020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AT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097"/>
      </a:accent1>
      <a:accent2>
        <a:srgbClr val="777779"/>
      </a:accent2>
      <a:accent3>
        <a:srgbClr val="006097"/>
      </a:accent3>
      <a:accent4>
        <a:srgbClr val="777779"/>
      </a:accent4>
      <a:accent5>
        <a:srgbClr val="FFFFFF"/>
      </a:accent5>
      <a:accent6>
        <a:srgbClr val="FFFFFF"/>
      </a:accent6>
      <a:hlink>
        <a:srgbClr val="006097"/>
      </a:hlink>
      <a:folHlink>
        <a:srgbClr val="006097"/>
      </a:folHlink>
    </a:clrScheme>
    <a:fontScheme name="National Athletic Trainers' Association">
      <a:majorFont>
        <a:latin typeface="Open Sans"/>
        <a:ea typeface=""/>
        <a:cs typeface=""/>
      </a:majorFont>
      <a:minorFont>
        <a:latin typeface="Sans Serif 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C Template Refresh_Iteration A_5_22_20" id="{65FF12BA-0685-1C46-953A-74426E137123}" vid="{60C31AC6-C625-7B4E-83CF-F30B2EF04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1231AC5325D4C94881B18233B5828" ma:contentTypeVersion="17" ma:contentTypeDescription="Create a new document." ma:contentTypeScope="" ma:versionID="7b1509fe44943ec28930eae355d46fee">
  <xsd:schema xmlns:xsd="http://www.w3.org/2001/XMLSchema" xmlns:xs="http://www.w3.org/2001/XMLSchema" xmlns:p="http://schemas.microsoft.com/office/2006/metadata/properties" xmlns:ns2="f037a905-7e2d-4bbc-986d-81eb335b5322" xmlns:ns3="61a0a3a1-894b-4810-bbe9-2f45e0847009" targetNamespace="http://schemas.microsoft.com/office/2006/metadata/properties" ma:root="true" ma:fieldsID="0cb9e006ee431d4fac91524795419318" ns2:_="" ns3:_="">
    <xsd:import namespace="f037a905-7e2d-4bbc-986d-81eb335b5322"/>
    <xsd:import namespace="61a0a3a1-894b-4810-bbe9-2f45e084700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7a905-7e2d-4bbc-986d-81eb335b5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53bbe8e-2769-4285-b7db-e6552156c36f}" ma:internalName="TaxCatchAll" ma:showField="CatchAllData" ma:web="f037a905-7e2d-4bbc-986d-81eb335b53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0a3a1-894b-4810-bbe9-2f45e08470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54600d7-a1a6-4170-866c-b90a2c8910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37a905-7e2d-4bbc-986d-81eb335b5322" xsi:nil="true"/>
    <lcf76f155ced4ddcb4097134ff3c332f xmlns="61a0a3a1-894b-4810-bbe9-2f45e084700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59D6DC5-C5A2-4DF4-996A-4655EC047130}"/>
</file>

<file path=customXml/itemProps2.xml><?xml version="1.0" encoding="utf-8"?>
<ds:datastoreItem xmlns:ds="http://schemas.openxmlformats.org/officeDocument/2006/customXml" ds:itemID="{E9811A01-D52B-4C72-8C9F-BB3C890F03E8}"/>
</file>

<file path=customXml/itemProps3.xml><?xml version="1.0" encoding="utf-8"?>
<ds:datastoreItem xmlns:ds="http://schemas.openxmlformats.org/officeDocument/2006/customXml" ds:itemID="{6F0A4240-A768-4715-B089-1D5A470A3AF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494</Words>
  <Application>Microsoft Office PowerPoint</Application>
  <PresentationFormat>On-screen Show (4:3)</PresentationFormat>
  <Paragraphs>124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Calibri</vt:lpstr>
      <vt:lpstr>Open Sans</vt:lpstr>
      <vt:lpstr>Sans Serif </vt:lpstr>
      <vt:lpstr>Office Theme</vt:lpstr>
      <vt:lpstr>Composition of the 119th Congress</vt:lpstr>
      <vt:lpstr>Composition of the 119th Congress</vt:lpstr>
      <vt:lpstr>Composition of the 119th Congress: Freshman members</vt:lpstr>
      <vt:lpstr>Three states currently have split Senate delegations</vt:lpstr>
    </vt:vector>
  </TitlesOfParts>
  <Company>Atlantic 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Presentation Center</dc:creator>
  <cp:lastModifiedBy>Madison Sequenzia</cp:lastModifiedBy>
  <cp:revision>1166</cp:revision>
  <dcterms:created xsi:type="dcterms:W3CDTF">2020-05-28T13:14:54Z</dcterms:created>
  <dcterms:modified xsi:type="dcterms:W3CDTF">2026-04-08T17:54:16Z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0x0101005201231AC5325D4C94881B18233B5828</vt:lpwstr>
  </property>
</Properties>
</file>