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6" r:id="rId1"/>
  </p:sldMasterIdLst>
  <p:notesMasterIdLst>
    <p:notesMasterId r:id="rId9"/>
  </p:notesMasterIdLst>
  <p:handoutMasterIdLst>
    <p:handoutMasterId r:id="rId10"/>
  </p:handoutMasterIdLst>
  <p:sldIdLst>
    <p:sldId id="277" r:id="rId2"/>
    <p:sldId id="270" r:id="rId3"/>
    <p:sldId id="271" r:id="rId4"/>
    <p:sldId id="272" r:id="rId5"/>
    <p:sldId id="273" r:id="rId6"/>
    <p:sldId id="274" r:id="rId7"/>
    <p:sldId id="276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B2D"/>
    <a:srgbClr val="2D008E"/>
    <a:srgbClr val="D62828"/>
    <a:srgbClr val="200083"/>
    <a:srgbClr val="DF404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370218-9CCF-4F45-8247-530983F32DD5}" type="datetime1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3D78D3-68FB-46C9-86D9-D59F2D87A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0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CD8D16-556D-4D41-BD0F-970582B930BC}" type="datetime1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2F1514-FCB1-42B3-AA0C-1273867D0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08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-112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D2656C7-8A88-4D71-9220-FEEC1DFF2129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8F72-5622-4379-8EAB-68D6E6DC72E2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F1AD-C508-4872-B77D-95F845952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21610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A622-F414-4293-B723-EE97ECCE43A1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3CAA-78AF-4BB1-8515-2D7A7D294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65755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82DC7-1226-41CF-BE7E-AB047E3B2F0C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0FD1-6C17-4D55-99ED-9EA3FFA3E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9527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FACF-F361-43EF-9A10-A19616D5E145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C870-B172-471F-820C-79A78A0CB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81118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DEEFA-B5F5-42E2-A28D-DB9C35004961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C2F7-97B9-43DB-A516-7B1FD4FC5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0812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B899-6156-44FC-A055-8DA0314FE381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74D52-8FF9-46CA-BD5E-B2DCAEAE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31830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C56AF-F08B-40B2-B70C-3B5CAC009B01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C43B-26DB-4FF7-A625-94707AE94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72924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37E3-5F74-4AFA-A799-9046CC2225CF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C6BB-B4E0-4836-B15C-8B5205D47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4122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EEC1-14AA-4E90-9C5A-4E2184EE07C3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53B0-D9C3-443C-B0C6-68B8671A8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9597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849F-3FA3-47FC-914B-71212093515B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2827-3D17-4C5C-AD97-1184D00D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58029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48FB-7E49-44BC-9C9C-C84CEAE0FF53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99C0D-40BA-4284-9544-5EA015BA9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25015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185FBC-EC3F-4305-B5D9-A4D9BAE3B435}" type="datetimeFigureOut">
              <a:rPr lang="en-US"/>
              <a:pPr>
                <a:defRPr/>
              </a:pPr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808480-DE6B-4703-9DEC-8802BBAC3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ransition spd="med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dc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228600"/>
            <a:ext cx="8232775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700" y="4191000"/>
            <a:ext cx="8610600" cy="2286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Exertional Rhabdomyolysis</a:t>
            </a:r>
            <a:endParaRPr lang="en-US" sz="22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Exertional Rhabdomyolysis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Excessive breakdown of muscle fiber during physical activity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Tissue breakdown results in the release of protein (myoglobin) into the blood; myoglobin can damage the kidneys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Be aware of genetic conditions that can predispose you; I.E. Sickle Cell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9EB0B553-AA51-408D-84E0-A45CBC7407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Severe muscle pain and swelling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Muscle weakness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Stiffness and limited ROM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Fatigue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Nausea/Vomiting 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Fever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3892814-C8E9-407C-A039-37BBEA6EBE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Causes of Exertional Rhabdomyolysis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4024" y="1676400"/>
            <a:ext cx="8308975" cy="4144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High body temperature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Overuse of muscle and overtraining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Exposure of unaccustomed exercise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Not acclimatizing to activity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B1D0A0FC-3D6E-4DAA-83EF-C7F737305C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Rhabdomyolysis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Fluid replacement 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Getting out of the heat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Rest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Referral for IV fluids to flush out the proteins and increase electrolytes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CC77D52-9F9D-4326-BBD4-35D25E7342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Prevention of Rhabdomyolysis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981200"/>
            <a:ext cx="8229600" cy="3916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There is no guarantee to prevent Rhabdomyolysis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Be aware of temperature and hydration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Acclimatization for activity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Learn signs and symptoms of heat illness and take steps to prevent overheating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22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B15F6EA-1BB8-4495-A885-1993C125C5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Resources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400" dirty="0">
                <a:ea typeface="ＭＳ Ｐゴシック" pitchFamily="-112" charset="-128"/>
              </a:rPr>
              <a:t>1. </a:t>
            </a:r>
            <a:r>
              <a:rPr lang="en-US" altLang="en-US" sz="2400" dirty="0">
                <a:ea typeface="ＭＳ Ｐゴシック" pitchFamily="-112" charset="-128"/>
                <a:hlinkClick r:id="rId2"/>
              </a:rPr>
              <a:t>www.cdc.gov</a:t>
            </a:r>
            <a:endParaRPr lang="en-US" altLang="en-US" sz="2400" dirty="0">
              <a:ea typeface="ＭＳ Ｐゴシック" pitchFamily="-112" charset="-128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400" dirty="0">
                <a:ea typeface="ＭＳ Ｐゴシック" pitchFamily="-112" charset="-128"/>
              </a:rPr>
              <a:t>2.  </a:t>
            </a:r>
            <a:r>
              <a:rPr lang="en-US" sz="2400" dirty="0" err="1"/>
              <a:t>Scalco</a:t>
            </a:r>
            <a:r>
              <a:rPr lang="en-US" sz="2400" dirty="0"/>
              <a:t> RS, </a:t>
            </a:r>
            <a:r>
              <a:rPr lang="en-US" sz="2400" dirty="0" err="1"/>
              <a:t>Snoeck</a:t>
            </a:r>
            <a:r>
              <a:rPr lang="en-US" sz="2400" dirty="0"/>
              <a:t> M, </a:t>
            </a:r>
            <a:r>
              <a:rPr lang="en-US" sz="2400" dirty="0" err="1"/>
              <a:t>Quinlivan</a:t>
            </a:r>
            <a:r>
              <a:rPr lang="en-US" sz="2400" dirty="0"/>
              <a:t> R, et al. Exertional rhabdomyolysis: physiological response or manifestation of an underlying myopathy? BMJ Open Sport </a:t>
            </a:r>
            <a:r>
              <a:rPr lang="en-US" sz="2400" dirty="0" err="1"/>
              <a:t>Exerc</a:t>
            </a:r>
            <a:r>
              <a:rPr lang="en-US" sz="2400" dirty="0"/>
              <a:t> Med 2016;2:e000151. doi:10.1136/bmjsem-2016- 000151</a:t>
            </a:r>
            <a:endParaRPr lang="en-US" altLang="en-US" sz="2400" dirty="0">
              <a:ea typeface="ＭＳ Ｐゴシック" pitchFamily="-112" charset="-128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>
              <a:ea typeface="ＭＳ Ｐゴシック" pitchFamily="-112" charset="-128"/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D21A1395-7B18-4A54-A499-9345928CE9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New Logo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Logo PPT template</Template>
  <TotalTime>1711</TotalTime>
  <Words>191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New Logo PPT template</vt:lpstr>
      <vt:lpstr>PowerPoint Presentation</vt:lpstr>
      <vt:lpstr>Exertional Rhabdomyolysis</vt:lpstr>
      <vt:lpstr>Signs and Symptoms</vt:lpstr>
      <vt:lpstr>Causes of Exertional Rhabdomyolysis</vt:lpstr>
      <vt:lpstr>Rhabdomyolysis Treatment</vt:lpstr>
      <vt:lpstr>Prevention of Rhabdomyolysis</vt:lpstr>
      <vt:lpstr>Resources</vt:lpstr>
    </vt:vector>
  </TitlesOfParts>
  <Company>NATA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Hawkins</dc:creator>
  <cp:lastModifiedBy>Berkstresser, Brant</cp:lastModifiedBy>
  <cp:revision>109</cp:revision>
  <dcterms:created xsi:type="dcterms:W3CDTF">2010-02-03T16:16:18Z</dcterms:created>
  <dcterms:modified xsi:type="dcterms:W3CDTF">2023-04-27T21:47:18Z</dcterms:modified>
</cp:coreProperties>
</file>