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8" r:id="rId5"/>
    <p:sldId id="279" r:id="rId6"/>
    <p:sldId id="264" r:id="rId7"/>
    <p:sldId id="265" r:id="rId8"/>
    <p:sldId id="274" r:id="rId9"/>
    <p:sldId id="267" r:id="rId10"/>
    <p:sldId id="268" r:id="rId11"/>
    <p:sldId id="269" r:id="rId12"/>
    <p:sldId id="270" r:id="rId13"/>
    <p:sldId id="281" r:id="rId14"/>
    <p:sldId id="282" r:id="rId15"/>
    <p:sldId id="271" r:id="rId16"/>
    <p:sldId id="283" r:id="rId17"/>
    <p:sldId id="284" r:id="rId18"/>
    <p:sldId id="285" r:id="rId19"/>
    <p:sldId id="275" r:id="rId20"/>
    <p:sldId id="276" r:id="rId21"/>
    <p:sldId id="277" r:id="rId22"/>
    <p:sldId id="278" r:id="rId23"/>
    <p:sldId id="286" r:id="rId24"/>
    <p:sldId id="280" r:id="rId25"/>
    <p:sldId id="272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56" autoAdjust="0"/>
  </p:normalViewPr>
  <p:slideViewPr>
    <p:cSldViewPr>
      <p:cViewPr varScale="1">
        <p:scale>
          <a:sx n="41" d="100"/>
          <a:sy n="41" d="100"/>
        </p:scale>
        <p:origin x="20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kstresser, Brant" userId="8b5dbe7e-4d65-48f0-8115-df8bc218a889" providerId="ADAL" clId="{D6A5BD3B-DE83-4A95-BBB9-0D6453F5A890}"/>
    <pc:docChg chg="custSel addSld delSld modSld sldOrd">
      <pc:chgData name="Berkstresser, Brant" userId="8b5dbe7e-4d65-48f0-8115-df8bc218a889" providerId="ADAL" clId="{D6A5BD3B-DE83-4A95-BBB9-0D6453F5A890}" dt="2023-06-29T15:39:22.921" v="4936"/>
      <pc:docMkLst>
        <pc:docMk/>
      </pc:docMkLst>
      <pc:sldChg chg="modSp">
        <pc:chgData name="Berkstresser, Brant" userId="8b5dbe7e-4d65-48f0-8115-df8bc218a889" providerId="ADAL" clId="{D6A5BD3B-DE83-4A95-BBB9-0D6453F5A890}" dt="2023-06-29T15:20:05.244" v="3672" actId="113"/>
        <pc:sldMkLst>
          <pc:docMk/>
          <pc:sldMk cId="1825731155" sldId="264"/>
        </pc:sldMkLst>
        <pc:spChg chg="mod">
          <ac:chgData name="Berkstresser, Brant" userId="8b5dbe7e-4d65-48f0-8115-df8bc218a889" providerId="ADAL" clId="{D6A5BD3B-DE83-4A95-BBB9-0D6453F5A890}" dt="2023-06-29T15:20:05.244" v="3672" actId="113"/>
          <ac:spMkLst>
            <pc:docMk/>
            <pc:sldMk cId="1825731155" sldId="264"/>
            <ac:spMk id="2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0:13.954" v="3673" actId="113"/>
        <pc:sldMkLst>
          <pc:docMk/>
          <pc:sldMk cId="2391503292" sldId="265"/>
        </pc:sldMkLst>
        <pc:spChg chg="mod">
          <ac:chgData name="Berkstresser, Brant" userId="8b5dbe7e-4d65-48f0-8115-df8bc218a889" providerId="ADAL" clId="{D6A5BD3B-DE83-4A95-BBB9-0D6453F5A890}" dt="2023-06-29T15:20:13.954" v="3673" actId="113"/>
          <ac:spMkLst>
            <pc:docMk/>
            <pc:sldMk cId="2391503292" sldId="265"/>
            <ac:spMk id="2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9:47.117" v="4217" actId="255"/>
        <pc:sldMkLst>
          <pc:docMk/>
          <pc:sldMk cId="1765659963" sldId="267"/>
        </pc:sldMkLst>
        <pc:spChg chg="mod">
          <ac:chgData name="Berkstresser, Brant" userId="8b5dbe7e-4d65-48f0-8115-df8bc218a889" providerId="ADAL" clId="{D6A5BD3B-DE83-4A95-BBB9-0D6453F5A890}" dt="2023-06-29T15:20:45.582" v="3675" actId="113"/>
          <ac:spMkLst>
            <pc:docMk/>
            <pc:sldMk cId="1765659963" sldId="267"/>
            <ac:spMk id="16385" creationId="{00000000-0000-0000-0000-000000000000}"/>
          </ac:spMkLst>
        </pc:spChg>
        <pc:spChg chg="mod">
          <ac:chgData name="Berkstresser, Brant" userId="8b5dbe7e-4d65-48f0-8115-df8bc218a889" providerId="ADAL" clId="{D6A5BD3B-DE83-4A95-BBB9-0D6453F5A890}" dt="2023-06-29T15:29:47.117" v="4217" actId="255"/>
          <ac:spMkLst>
            <pc:docMk/>
            <pc:sldMk cId="1765659963" sldId="267"/>
            <ac:spMk id="16386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30:05.444" v="4219" actId="20577"/>
        <pc:sldMkLst>
          <pc:docMk/>
          <pc:sldMk cId="345318269" sldId="268"/>
        </pc:sldMkLst>
        <pc:spChg chg="mod">
          <ac:chgData name="Berkstresser, Brant" userId="8b5dbe7e-4d65-48f0-8115-df8bc218a889" providerId="ADAL" clId="{D6A5BD3B-DE83-4A95-BBB9-0D6453F5A890}" dt="2023-06-29T15:21:12.742" v="3677" actId="113"/>
          <ac:spMkLst>
            <pc:docMk/>
            <pc:sldMk cId="345318269" sldId="268"/>
            <ac:spMk id="2" creationId="{00000000-0000-0000-0000-000000000000}"/>
          </ac:spMkLst>
        </pc:spChg>
        <pc:spChg chg="mod">
          <ac:chgData name="Berkstresser, Brant" userId="8b5dbe7e-4d65-48f0-8115-df8bc218a889" providerId="ADAL" clId="{D6A5BD3B-DE83-4A95-BBB9-0D6453F5A890}" dt="2023-06-29T15:30:05.444" v="4219" actId="20577"/>
          <ac:spMkLst>
            <pc:docMk/>
            <pc:sldMk cId="345318269" sldId="268"/>
            <ac:spMk id="17410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1:28.029" v="3679" actId="113"/>
        <pc:sldMkLst>
          <pc:docMk/>
          <pc:sldMk cId="2407558460" sldId="269"/>
        </pc:sldMkLst>
        <pc:spChg chg="mod">
          <ac:chgData name="Berkstresser, Brant" userId="8b5dbe7e-4d65-48f0-8115-df8bc218a889" providerId="ADAL" clId="{D6A5BD3B-DE83-4A95-BBB9-0D6453F5A890}" dt="2023-06-29T15:21:28.029" v="3679" actId="113"/>
          <ac:spMkLst>
            <pc:docMk/>
            <pc:sldMk cId="2407558460" sldId="269"/>
            <ac:spMk id="35841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1:41.941" v="3681" actId="113"/>
        <pc:sldMkLst>
          <pc:docMk/>
          <pc:sldMk cId="4013626024" sldId="270"/>
        </pc:sldMkLst>
        <pc:spChg chg="mod">
          <ac:chgData name="Berkstresser, Brant" userId="8b5dbe7e-4d65-48f0-8115-df8bc218a889" providerId="ADAL" clId="{D6A5BD3B-DE83-4A95-BBB9-0D6453F5A890}" dt="2023-06-29T15:21:35.486" v="3680" actId="113"/>
          <ac:spMkLst>
            <pc:docMk/>
            <pc:sldMk cId="4013626024" sldId="270"/>
            <ac:spMk id="19457" creationId="{00000000-0000-0000-0000-000000000000}"/>
          </ac:spMkLst>
        </pc:spChg>
        <pc:spChg chg="mod">
          <ac:chgData name="Berkstresser, Brant" userId="8b5dbe7e-4d65-48f0-8115-df8bc218a889" providerId="ADAL" clId="{D6A5BD3B-DE83-4A95-BBB9-0D6453F5A890}" dt="2023-06-29T15:21:41.941" v="3681" actId="113"/>
          <ac:spMkLst>
            <pc:docMk/>
            <pc:sldMk cId="4013626024" sldId="270"/>
            <ac:spMk id="19458" creationId="{00000000-0000-0000-0000-000000000000}"/>
          </ac:spMkLst>
        </pc:spChg>
      </pc:sldChg>
      <pc:sldChg chg="delSp modSp">
        <pc:chgData name="Berkstresser, Brant" userId="8b5dbe7e-4d65-48f0-8115-df8bc218a889" providerId="ADAL" clId="{D6A5BD3B-DE83-4A95-BBB9-0D6453F5A890}" dt="2023-06-29T15:22:16.368" v="3684" actId="113"/>
        <pc:sldMkLst>
          <pc:docMk/>
          <pc:sldMk cId="1883274532" sldId="271"/>
        </pc:sldMkLst>
        <pc:spChg chg="mod">
          <ac:chgData name="Berkstresser, Brant" userId="8b5dbe7e-4d65-48f0-8115-df8bc218a889" providerId="ADAL" clId="{D6A5BD3B-DE83-4A95-BBB9-0D6453F5A890}" dt="2023-06-29T15:22:16.368" v="3684" actId="113"/>
          <ac:spMkLst>
            <pc:docMk/>
            <pc:sldMk cId="1883274532" sldId="271"/>
            <ac:spMk id="20481" creationId="{00000000-0000-0000-0000-000000000000}"/>
          </ac:spMkLst>
        </pc:spChg>
        <pc:spChg chg="mod">
          <ac:chgData name="Berkstresser, Brant" userId="8b5dbe7e-4d65-48f0-8115-df8bc218a889" providerId="ADAL" clId="{D6A5BD3B-DE83-4A95-BBB9-0D6453F5A890}" dt="2023-06-29T14:44:45.113" v="1480" actId="6549"/>
          <ac:spMkLst>
            <pc:docMk/>
            <pc:sldMk cId="1883274532" sldId="271"/>
            <ac:spMk id="20482" creationId="{00000000-0000-0000-0000-000000000000}"/>
          </ac:spMkLst>
        </pc:spChg>
        <pc:picChg chg="del">
          <ac:chgData name="Berkstresser, Brant" userId="8b5dbe7e-4d65-48f0-8115-df8bc218a889" providerId="ADAL" clId="{D6A5BD3B-DE83-4A95-BBB9-0D6453F5A890}" dt="2023-06-29T14:39:38.195" v="1014"/>
          <ac:picMkLst>
            <pc:docMk/>
            <pc:sldMk cId="1883274532" sldId="271"/>
            <ac:picMk id="4" creationId="{00000000-0000-0000-0000-000000000000}"/>
          </ac:picMkLst>
        </pc:picChg>
      </pc:sldChg>
      <pc:sldChg chg="modSp">
        <pc:chgData name="Berkstresser, Brant" userId="8b5dbe7e-4d65-48f0-8115-df8bc218a889" providerId="ADAL" clId="{D6A5BD3B-DE83-4A95-BBB9-0D6453F5A890}" dt="2023-06-29T15:23:14.778" v="3689" actId="113"/>
        <pc:sldMkLst>
          <pc:docMk/>
          <pc:sldMk cId="1597801750" sldId="272"/>
        </pc:sldMkLst>
        <pc:spChg chg="mod">
          <ac:chgData name="Berkstresser, Brant" userId="8b5dbe7e-4d65-48f0-8115-df8bc218a889" providerId="ADAL" clId="{D6A5BD3B-DE83-4A95-BBB9-0D6453F5A890}" dt="2023-06-29T15:23:14.778" v="3689" actId="113"/>
          <ac:spMkLst>
            <pc:docMk/>
            <pc:sldMk cId="1597801750" sldId="272"/>
            <ac:spMk id="21505" creationId="{00000000-0000-0000-0000-000000000000}"/>
          </ac:spMkLst>
        </pc:spChg>
      </pc:sldChg>
      <pc:sldChg chg="modSp del">
        <pc:chgData name="Berkstresser, Brant" userId="8b5dbe7e-4d65-48f0-8115-df8bc218a889" providerId="ADAL" clId="{D6A5BD3B-DE83-4A95-BBB9-0D6453F5A890}" dt="2023-06-29T15:29:52.191" v="4218" actId="2696"/>
        <pc:sldMkLst>
          <pc:docMk/>
          <pc:sldMk cId="102075714" sldId="273"/>
        </pc:sldMkLst>
        <pc:spChg chg="mod">
          <ac:chgData name="Berkstresser, Brant" userId="8b5dbe7e-4d65-48f0-8115-df8bc218a889" providerId="ADAL" clId="{D6A5BD3B-DE83-4A95-BBB9-0D6453F5A890}" dt="2023-06-29T15:21:02.002" v="3676" actId="113"/>
          <ac:spMkLst>
            <pc:docMk/>
            <pc:sldMk cId="102075714" sldId="273"/>
            <ac:spMk id="16385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5:56.319" v="3710" actId="20577"/>
        <pc:sldMkLst>
          <pc:docMk/>
          <pc:sldMk cId="2410607250" sldId="274"/>
        </pc:sldMkLst>
        <pc:spChg chg="mod">
          <ac:chgData name="Berkstresser, Brant" userId="8b5dbe7e-4d65-48f0-8115-df8bc218a889" providerId="ADAL" clId="{D6A5BD3B-DE83-4A95-BBB9-0D6453F5A890}" dt="2023-06-29T15:20:36.957" v="3674" actId="113"/>
          <ac:spMkLst>
            <pc:docMk/>
            <pc:sldMk cId="2410607250" sldId="274"/>
            <ac:spMk id="2" creationId="{00000000-0000-0000-0000-000000000000}"/>
          </ac:spMkLst>
        </pc:spChg>
        <pc:spChg chg="mod">
          <ac:chgData name="Berkstresser, Brant" userId="8b5dbe7e-4d65-48f0-8115-df8bc218a889" providerId="ADAL" clId="{D6A5BD3B-DE83-4A95-BBB9-0D6453F5A890}" dt="2023-06-29T15:25:56.319" v="3710" actId="20577"/>
          <ac:spMkLst>
            <pc:docMk/>
            <pc:sldMk cId="2410607250" sldId="274"/>
            <ac:spMk id="3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2:39.193" v="3685" actId="113"/>
        <pc:sldMkLst>
          <pc:docMk/>
          <pc:sldMk cId="613289775" sldId="276"/>
        </pc:sldMkLst>
        <pc:spChg chg="mod">
          <ac:chgData name="Berkstresser, Brant" userId="8b5dbe7e-4d65-48f0-8115-df8bc218a889" providerId="ADAL" clId="{D6A5BD3B-DE83-4A95-BBB9-0D6453F5A890}" dt="2023-06-29T15:22:39.193" v="3685" actId="113"/>
          <ac:spMkLst>
            <pc:docMk/>
            <pc:sldMk cId="613289775" sldId="276"/>
            <ac:spMk id="2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2:49.300" v="3686" actId="113"/>
        <pc:sldMkLst>
          <pc:docMk/>
          <pc:sldMk cId="4113427695" sldId="277"/>
        </pc:sldMkLst>
        <pc:spChg chg="mod">
          <ac:chgData name="Berkstresser, Brant" userId="8b5dbe7e-4d65-48f0-8115-df8bc218a889" providerId="ADAL" clId="{D6A5BD3B-DE83-4A95-BBB9-0D6453F5A890}" dt="2023-06-29T15:22:49.300" v="3686" actId="113"/>
          <ac:spMkLst>
            <pc:docMk/>
            <pc:sldMk cId="4113427695" sldId="277"/>
            <ac:spMk id="2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22:55.679" v="3687" actId="113"/>
        <pc:sldMkLst>
          <pc:docMk/>
          <pc:sldMk cId="1872242711" sldId="278"/>
        </pc:sldMkLst>
        <pc:spChg chg="mod">
          <ac:chgData name="Berkstresser, Brant" userId="8b5dbe7e-4d65-48f0-8115-df8bc218a889" providerId="ADAL" clId="{D6A5BD3B-DE83-4A95-BBB9-0D6453F5A890}" dt="2023-06-29T15:22:55.679" v="3687" actId="113"/>
          <ac:spMkLst>
            <pc:docMk/>
            <pc:sldMk cId="1872242711" sldId="278"/>
            <ac:spMk id="2" creationId="{00000000-0000-0000-0000-000000000000}"/>
          </ac:spMkLst>
        </pc:spChg>
      </pc:sldChg>
      <pc:sldChg chg="modSp">
        <pc:chgData name="Berkstresser, Brant" userId="8b5dbe7e-4d65-48f0-8115-df8bc218a889" providerId="ADAL" clId="{D6A5BD3B-DE83-4A95-BBB9-0D6453F5A890}" dt="2023-06-29T15:19:47.268" v="3671" actId="207"/>
        <pc:sldMkLst>
          <pc:docMk/>
          <pc:sldMk cId="1423947176" sldId="279"/>
        </pc:sldMkLst>
        <pc:spChg chg="mod">
          <ac:chgData name="Berkstresser, Brant" userId="8b5dbe7e-4d65-48f0-8115-df8bc218a889" providerId="ADAL" clId="{D6A5BD3B-DE83-4A95-BBB9-0D6453F5A890}" dt="2023-06-29T15:19:47.268" v="3671" actId="207"/>
          <ac:spMkLst>
            <pc:docMk/>
            <pc:sldMk cId="1423947176" sldId="279"/>
            <ac:spMk id="2" creationId="{3A8F893E-DAD1-428A-AA8E-AF44C748AF11}"/>
          </ac:spMkLst>
        </pc:spChg>
      </pc:sldChg>
      <pc:sldChg chg="modSp">
        <pc:chgData name="Berkstresser, Brant" userId="8b5dbe7e-4d65-48f0-8115-df8bc218a889" providerId="ADAL" clId="{D6A5BD3B-DE83-4A95-BBB9-0D6453F5A890}" dt="2023-06-29T15:23:05.264" v="3688" actId="207"/>
        <pc:sldMkLst>
          <pc:docMk/>
          <pc:sldMk cId="2851604708" sldId="280"/>
        </pc:sldMkLst>
        <pc:spChg chg="mod">
          <ac:chgData name="Berkstresser, Brant" userId="8b5dbe7e-4d65-48f0-8115-df8bc218a889" providerId="ADAL" clId="{D6A5BD3B-DE83-4A95-BBB9-0D6453F5A890}" dt="2023-06-29T15:23:05.264" v="3688" actId="207"/>
          <ac:spMkLst>
            <pc:docMk/>
            <pc:sldMk cId="2851604708" sldId="280"/>
            <ac:spMk id="2" creationId="{757E329D-A310-47D7-B241-47FB456F2FF7}"/>
          </ac:spMkLst>
        </pc:spChg>
      </pc:sldChg>
      <pc:sldChg chg="addSp modSp ord">
        <pc:chgData name="Berkstresser, Brant" userId="8b5dbe7e-4d65-48f0-8115-df8bc218a889" providerId="ADAL" clId="{D6A5BD3B-DE83-4A95-BBB9-0D6453F5A890}" dt="2023-06-29T15:30:34.941" v="4221" actId="27636"/>
        <pc:sldMkLst>
          <pc:docMk/>
          <pc:sldMk cId="80665180" sldId="281"/>
        </pc:sldMkLst>
        <pc:spChg chg="mod">
          <ac:chgData name="Berkstresser, Brant" userId="8b5dbe7e-4d65-48f0-8115-df8bc218a889" providerId="ADAL" clId="{D6A5BD3B-DE83-4A95-BBB9-0D6453F5A890}" dt="2023-06-29T15:30:34.941" v="4221" actId="27636"/>
          <ac:spMkLst>
            <pc:docMk/>
            <pc:sldMk cId="80665180" sldId="281"/>
            <ac:spMk id="3" creationId="{AFAC2C7E-531E-4835-BC52-F14D1A1B23B6}"/>
          </ac:spMkLst>
        </pc:spChg>
        <pc:picChg chg="add">
          <ac:chgData name="Berkstresser, Brant" userId="8b5dbe7e-4d65-48f0-8115-df8bc218a889" providerId="ADAL" clId="{D6A5BD3B-DE83-4A95-BBB9-0D6453F5A890}" dt="2023-06-29T14:32:56.076" v="195"/>
          <ac:picMkLst>
            <pc:docMk/>
            <pc:sldMk cId="80665180" sldId="281"/>
            <ac:picMk id="4" creationId="{27004880-3EBD-4C19-804F-BF4CE59173E4}"/>
          </ac:picMkLst>
        </pc:picChg>
      </pc:sldChg>
      <pc:sldChg chg="addSp modSp add">
        <pc:chgData name="Berkstresser, Brant" userId="8b5dbe7e-4d65-48f0-8115-df8bc218a889" providerId="ADAL" clId="{D6A5BD3B-DE83-4A95-BBB9-0D6453F5A890}" dt="2023-06-29T14:50:35.448" v="1927" actId="27636"/>
        <pc:sldMkLst>
          <pc:docMk/>
          <pc:sldMk cId="3705116680" sldId="282"/>
        </pc:sldMkLst>
        <pc:spChg chg="mod">
          <ac:chgData name="Berkstresser, Brant" userId="8b5dbe7e-4d65-48f0-8115-df8bc218a889" providerId="ADAL" clId="{D6A5BD3B-DE83-4A95-BBB9-0D6453F5A890}" dt="2023-06-29T14:47:12.033" v="1538" actId="207"/>
          <ac:spMkLst>
            <pc:docMk/>
            <pc:sldMk cId="3705116680" sldId="282"/>
            <ac:spMk id="2" creationId="{BCAE5CBC-8E06-4675-ADE6-26BD34F2D2FA}"/>
          </ac:spMkLst>
        </pc:spChg>
        <pc:spChg chg="mod">
          <ac:chgData name="Berkstresser, Brant" userId="8b5dbe7e-4d65-48f0-8115-df8bc218a889" providerId="ADAL" clId="{D6A5BD3B-DE83-4A95-BBB9-0D6453F5A890}" dt="2023-06-29T14:50:35.448" v="1927" actId="27636"/>
          <ac:spMkLst>
            <pc:docMk/>
            <pc:sldMk cId="3705116680" sldId="282"/>
            <ac:spMk id="3" creationId="{3B66A476-F793-4C68-B6AE-1EB09F01E728}"/>
          </ac:spMkLst>
        </pc:spChg>
        <pc:picChg chg="add">
          <ac:chgData name="Berkstresser, Brant" userId="8b5dbe7e-4d65-48f0-8115-df8bc218a889" providerId="ADAL" clId="{D6A5BD3B-DE83-4A95-BBB9-0D6453F5A890}" dt="2023-06-29T14:50:08.773" v="1923"/>
          <ac:picMkLst>
            <pc:docMk/>
            <pc:sldMk cId="3705116680" sldId="282"/>
            <ac:picMk id="4" creationId="{3C70ED68-30A3-481A-8D75-71DD8B019160}"/>
          </ac:picMkLst>
        </pc:picChg>
      </pc:sldChg>
      <pc:sldChg chg="modSp add del">
        <pc:chgData name="Berkstresser, Brant" userId="8b5dbe7e-4d65-48f0-8115-df8bc218a889" providerId="ADAL" clId="{D6A5BD3B-DE83-4A95-BBB9-0D6453F5A890}" dt="2023-06-29T14:46:17.246" v="1514" actId="2696"/>
        <pc:sldMkLst>
          <pc:docMk/>
          <pc:sldMk cId="1852210895" sldId="283"/>
        </pc:sldMkLst>
        <pc:spChg chg="mod">
          <ac:chgData name="Berkstresser, Brant" userId="8b5dbe7e-4d65-48f0-8115-df8bc218a889" providerId="ADAL" clId="{D6A5BD3B-DE83-4A95-BBB9-0D6453F5A890}" dt="2023-06-29T14:46:04.530" v="1511" actId="20577"/>
          <ac:spMkLst>
            <pc:docMk/>
            <pc:sldMk cId="1852210895" sldId="283"/>
            <ac:spMk id="2" creationId="{89CEF276-1A90-4758-8869-FD23A9B15E02}"/>
          </ac:spMkLst>
        </pc:spChg>
        <pc:spChg chg="mod">
          <ac:chgData name="Berkstresser, Brant" userId="8b5dbe7e-4d65-48f0-8115-df8bc218a889" providerId="ADAL" clId="{D6A5BD3B-DE83-4A95-BBB9-0D6453F5A890}" dt="2023-06-29T14:46:08.432" v="1513" actId="27636"/>
          <ac:spMkLst>
            <pc:docMk/>
            <pc:sldMk cId="1852210895" sldId="283"/>
            <ac:spMk id="3" creationId="{B71C6C03-256F-4AFE-831B-10367933051D}"/>
          </ac:spMkLst>
        </pc:spChg>
      </pc:sldChg>
      <pc:sldChg chg="addSp modSp add modNotesTx">
        <pc:chgData name="Berkstresser, Brant" userId="8b5dbe7e-4d65-48f0-8115-df8bc218a889" providerId="ADAL" clId="{D6A5BD3B-DE83-4A95-BBB9-0D6453F5A890}" dt="2023-06-29T14:52:13.965" v="2036" actId="20577"/>
        <pc:sldMkLst>
          <pc:docMk/>
          <pc:sldMk cId="3072518559" sldId="283"/>
        </pc:sldMkLst>
        <pc:spChg chg="mod">
          <ac:chgData name="Berkstresser, Brant" userId="8b5dbe7e-4d65-48f0-8115-df8bc218a889" providerId="ADAL" clId="{D6A5BD3B-DE83-4A95-BBB9-0D6453F5A890}" dt="2023-06-29T14:52:13.965" v="2036" actId="20577"/>
          <ac:spMkLst>
            <pc:docMk/>
            <pc:sldMk cId="3072518559" sldId="283"/>
            <ac:spMk id="2" creationId="{55EAB938-F07B-429F-8227-E1B576F7470F}"/>
          </ac:spMkLst>
        </pc:spChg>
        <pc:spChg chg="mod">
          <ac:chgData name="Berkstresser, Brant" userId="8b5dbe7e-4d65-48f0-8115-df8bc218a889" providerId="ADAL" clId="{D6A5BD3B-DE83-4A95-BBB9-0D6453F5A890}" dt="2023-06-29T14:50:24.879" v="1925" actId="255"/>
          <ac:spMkLst>
            <pc:docMk/>
            <pc:sldMk cId="3072518559" sldId="283"/>
            <ac:spMk id="3" creationId="{6BAB4B5C-0266-4F84-85AA-B852BA07C607}"/>
          </ac:spMkLst>
        </pc:spChg>
        <pc:picChg chg="add">
          <ac:chgData name="Berkstresser, Brant" userId="8b5dbe7e-4d65-48f0-8115-df8bc218a889" providerId="ADAL" clId="{D6A5BD3B-DE83-4A95-BBB9-0D6453F5A890}" dt="2023-06-29T14:50:14.433" v="1924"/>
          <ac:picMkLst>
            <pc:docMk/>
            <pc:sldMk cId="3072518559" sldId="283"/>
            <ac:picMk id="4" creationId="{52FCC298-A80A-4146-BBFC-04C47B1591F4}"/>
          </ac:picMkLst>
        </pc:picChg>
      </pc:sldChg>
      <pc:sldChg chg="addSp modSp add modNotesTx">
        <pc:chgData name="Berkstresser, Brant" userId="8b5dbe7e-4d65-48f0-8115-df8bc218a889" providerId="ADAL" clId="{D6A5BD3B-DE83-4A95-BBB9-0D6453F5A890}" dt="2023-06-29T14:59:10.606" v="2810"/>
        <pc:sldMkLst>
          <pc:docMk/>
          <pc:sldMk cId="3509156696" sldId="284"/>
        </pc:sldMkLst>
        <pc:spChg chg="mod">
          <ac:chgData name="Berkstresser, Brant" userId="8b5dbe7e-4d65-48f0-8115-df8bc218a889" providerId="ADAL" clId="{D6A5BD3B-DE83-4A95-BBB9-0D6453F5A890}" dt="2023-06-29T14:53:29.031" v="2052" actId="20577"/>
          <ac:spMkLst>
            <pc:docMk/>
            <pc:sldMk cId="3509156696" sldId="284"/>
            <ac:spMk id="2" creationId="{433427AC-6A8B-4E32-9BCC-33FE3FDDD4AF}"/>
          </ac:spMkLst>
        </pc:spChg>
        <pc:spChg chg="mod">
          <ac:chgData name="Berkstresser, Brant" userId="8b5dbe7e-4d65-48f0-8115-df8bc218a889" providerId="ADAL" clId="{D6A5BD3B-DE83-4A95-BBB9-0D6453F5A890}" dt="2023-06-29T14:58:59.582" v="2809" actId="5793"/>
          <ac:spMkLst>
            <pc:docMk/>
            <pc:sldMk cId="3509156696" sldId="284"/>
            <ac:spMk id="3" creationId="{17379EDA-6676-4336-9911-3939BE89C16A}"/>
          </ac:spMkLst>
        </pc:spChg>
        <pc:picChg chg="add">
          <ac:chgData name="Berkstresser, Brant" userId="8b5dbe7e-4d65-48f0-8115-df8bc218a889" providerId="ADAL" clId="{D6A5BD3B-DE83-4A95-BBB9-0D6453F5A890}" dt="2023-06-29T14:59:10.606" v="2810"/>
          <ac:picMkLst>
            <pc:docMk/>
            <pc:sldMk cId="3509156696" sldId="284"/>
            <ac:picMk id="4" creationId="{3E8B1F83-82CC-448E-9729-4D186D86460A}"/>
          </ac:picMkLst>
        </pc:picChg>
      </pc:sldChg>
      <pc:sldChg chg="addSp modSp add modNotesTx">
        <pc:chgData name="Berkstresser, Brant" userId="8b5dbe7e-4d65-48f0-8115-df8bc218a889" providerId="ADAL" clId="{D6A5BD3B-DE83-4A95-BBB9-0D6453F5A890}" dt="2023-06-29T15:19:29.841" v="3670" actId="20577"/>
        <pc:sldMkLst>
          <pc:docMk/>
          <pc:sldMk cId="406222013" sldId="285"/>
        </pc:sldMkLst>
        <pc:spChg chg="mod">
          <ac:chgData name="Berkstresser, Brant" userId="8b5dbe7e-4d65-48f0-8115-df8bc218a889" providerId="ADAL" clId="{D6A5BD3B-DE83-4A95-BBB9-0D6453F5A890}" dt="2023-06-29T15:04:49.006" v="2844" actId="20577"/>
          <ac:spMkLst>
            <pc:docMk/>
            <pc:sldMk cId="406222013" sldId="285"/>
            <ac:spMk id="2" creationId="{E49DAA00-1166-42F0-886C-DC2EE9B2D3D4}"/>
          </ac:spMkLst>
        </pc:spChg>
        <pc:spChg chg="mod">
          <ac:chgData name="Berkstresser, Brant" userId="8b5dbe7e-4d65-48f0-8115-df8bc218a889" providerId="ADAL" clId="{D6A5BD3B-DE83-4A95-BBB9-0D6453F5A890}" dt="2023-06-29T15:18:54.267" v="3667" actId="20577"/>
          <ac:spMkLst>
            <pc:docMk/>
            <pc:sldMk cId="406222013" sldId="285"/>
            <ac:spMk id="3" creationId="{297E3809-BCDB-4294-944F-8AF5B8386B25}"/>
          </ac:spMkLst>
        </pc:spChg>
        <pc:picChg chg="add">
          <ac:chgData name="Berkstresser, Brant" userId="8b5dbe7e-4d65-48f0-8115-df8bc218a889" providerId="ADAL" clId="{D6A5BD3B-DE83-4A95-BBB9-0D6453F5A890}" dt="2023-06-29T15:19:03.066" v="3668"/>
          <ac:picMkLst>
            <pc:docMk/>
            <pc:sldMk cId="406222013" sldId="285"/>
            <ac:picMk id="4" creationId="{39CF1789-40F5-4A94-89E5-67C139A5C9AA}"/>
          </ac:picMkLst>
        </pc:picChg>
      </pc:sldChg>
      <pc:sldChg chg="modSp add del">
        <pc:chgData name="Berkstresser, Brant" userId="8b5dbe7e-4d65-48f0-8115-df8bc218a889" providerId="ADAL" clId="{D6A5BD3B-DE83-4A95-BBB9-0D6453F5A890}" dt="2023-06-29T15:37:45.771" v="4599" actId="2696"/>
        <pc:sldMkLst>
          <pc:docMk/>
          <pc:sldMk cId="1714478519" sldId="286"/>
        </pc:sldMkLst>
        <pc:spChg chg="mod">
          <ac:chgData name="Berkstresser, Brant" userId="8b5dbe7e-4d65-48f0-8115-df8bc218a889" providerId="ADAL" clId="{D6A5BD3B-DE83-4A95-BBB9-0D6453F5A890}" dt="2023-06-29T15:35:20.282" v="4238" actId="20577"/>
          <ac:spMkLst>
            <pc:docMk/>
            <pc:sldMk cId="1714478519" sldId="286"/>
            <ac:spMk id="2" creationId="{917E6215-E425-498B-9FD6-6EDDF04FD85E}"/>
          </ac:spMkLst>
        </pc:spChg>
        <pc:spChg chg="mod">
          <ac:chgData name="Berkstresser, Brant" userId="8b5dbe7e-4d65-48f0-8115-df8bc218a889" providerId="ADAL" clId="{D6A5BD3B-DE83-4A95-BBB9-0D6453F5A890}" dt="2023-06-29T15:37:34.986" v="4598" actId="5793"/>
          <ac:spMkLst>
            <pc:docMk/>
            <pc:sldMk cId="1714478519" sldId="286"/>
            <ac:spMk id="3" creationId="{5251A83D-D5BC-4E48-AFEC-7C0E62967FCC}"/>
          </ac:spMkLst>
        </pc:spChg>
      </pc:sldChg>
      <pc:sldChg chg="addSp modSp add">
        <pc:chgData name="Berkstresser, Brant" userId="8b5dbe7e-4d65-48f0-8115-df8bc218a889" providerId="ADAL" clId="{D6A5BD3B-DE83-4A95-BBB9-0D6453F5A890}" dt="2023-06-29T15:39:22.921" v="4936"/>
        <pc:sldMkLst>
          <pc:docMk/>
          <pc:sldMk cId="3537031767" sldId="286"/>
        </pc:sldMkLst>
        <pc:spChg chg="mod">
          <ac:chgData name="Berkstresser, Brant" userId="8b5dbe7e-4d65-48f0-8115-df8bc218a889" providerId="ADAL" clId="{D6A5BD3B-DE83-4A95-BBB9-0D6453F5A890}" dt="2023-06-29T15:37:59.995" v="4620" actId="20577"/>
          <ac:spMkLst>
            <pc:docMk/>
            <pc:sldMk cId="3537031767" sldId="286"/>
            <ac:spMk id="2" creationId="{C7D0A2FB-E7EC-4532-ADA8-B26AC946F2AC}"/>
          </ac:spMkLst>
        </pc:spChg>
        <pc:spChg chg="mod">
          <ac:chgData name="Berkstresser, Brant" userId="8b5dbe7e-4d65-48f0-8115-df8bc218a889" providerId="ADAL" clId="{D6A5BD3B-DE83-4A95-BBB9-0D6453F5A890}" dt="2023-06-29T15:39:09.669" v="4935" actId="20577"/>
          <ac:spMkLst>
            <pc:docMk/>
            <pc:sldMk cId="3537031767" sldId="286"/>
            <ac:spMk id="3" creationId="{BAC224F5-E012-4DC1-93C0-7F18D0A695AE}"/>
          </ac:spMkLst>
        </pc:spChg>
        <pc:picChg chg="add">
          <ac:chgData name="Berkstresser, Brant" userId="8b5dbe7e-4d65-48f0-8115-df8bc218a889" providerId="ADAL" clId="{D6A5BD3B-DE83-4A95-BBB9-0D6453F5A890}" dt="2023-06-29T15:39:22.921" v="4936"/>
          <ac:picMkLst>
            <pc:docMk/>
            <pc:sldMk cId="3537031767" sldId="286"/>
            <ac:picMk id="4" creationId="{F306477A-3CE1-40E7-BCB8-3AFC4AFA61F2}"/>
          </ac:picMkLst>
        </pc:picChg>
      </pc:sldChg>
    </pc:docChg>
  </pc:docChgLst>
  <pc:docChgLst>
    <pc:chgData name="Brant Berkstresser" userId="8b5dbe7e-4d65-48f0-8115-df8bc218a889" providerId="ADAL" clId="{D6A5BD3B-DE83-4A95-BBB9-0D6453F5A890}"/>
    <pc:docChg chg="custSel addSld delSld modSld sldOrd">
      <pc:chgData name="Brant Berkstresser" userId="8b5dbe7e-4d65-48f0-8115-df8bc218a889" providerId="ADAL" clId="{D6A5BD3B-DE83-4A95-BBB9-0D6453F5A890}" dt="2023-06-28T22:44:01.998" v="1440" actId="20577"/>
      <pc:docMkLst>
        <pc:docMk/>
      </pc:docMkLst>
      <pc:sldChg chg="modSp">
        <pc:chgData name="Brant Berkstresser" userId="8b5dbe7e-4d65-48f0-8115-df8bc218a889" providerId="ADAL" clId="{D6A5BD3B-DE83-4A95-BBB9-0D6453F5A890}" dt="2023-06-28T22:29:51.681" v="698" actId="20577"/>
        <pc:sldMkLst>
          <pc:docMk/>
          <pc:sldMk cId="1825731155" sldId="264"/>
        </pc:sldMkLst>
        <pc:spChg chg="mod">
          <ac:chgData name="Brant Berkstresser" userId="8b5dbe7e-4d65-48f0-8115-df8bc218a889" providerId="ADAL" clId="{D6A5BD3B-DE83-4A95-BBB9-0D6453F5A890}" dt="2023-06-28T22:29:51.681" v="698" actId="20577"/>
          <ac:spMkLst>
            <pc:docMk/>
            <pc:sldMk cId="1825731155" sldId="264"/>
            <ac:spMk id="2" creationId="{00000000-0000-0000-0000-000000000000}"/>
          </ac:spMkLst>
        </pc:spChg>
        <pc:spChg chg="mod">
          <ac:chgData name="Brant Berkstresser" userId="8b5dbe7e-4d65-48f0-8115-df8bc218a889" providerId="ADAL" clId="{D6A5BD3B-DE83-4A95-BBB9-0D6453F5A890}" dt="2023-06-28T22:27:40.566" v="634" actId="6549"/>
          <ac:spMkLst>
            <pc:docMk/>
            <pc:sldMk cId="1825731155" sldId="264"/>
            <ac:spMk id="3" creationId="{00000000-0000-0000-0000-000000000000}"/>
          </ac:spMkLst>
        </pc:spChg>
      </pc:sldChg>
      <pc:sldChg chg="modSp">
        <pc:chgData name="Brant Berkstresser" userId="8b5dbe7e-4d65-48f0-8115-df8bc218a889" providerId="ADAL" clId="{D6A5BD3B-DE83-4A95-BBB9-0D6453F5A890}" dt="2023-06-28T22:29:59.666" v="709" actId="20577"/>
        <pc:sldMkLst>
          <pc:docMk/>
          <pc:sldMk cId="2391503292" sldId="265"/>
        </pc:sldMkLst>
        <pc:spChg chg="mod">
          <ac:chgData name="Brant Berkstresser" userId="8b5dbe7e-4d65-48f0-8115-df8bc218a889" providerId="ADAL" clId="{D6A5BD3B-DE83-4A95-BBB9-0D6453F5A890}" dt="2023-06-28T22:29:59.666" v="709" actId="20577"/>
          <ac:spMkLst>
            <pc:docMk/>
            <pc:sldMk cId="2391503292" sldId="265"/>
            <ac:spMk id="2" creationId="{00000000-0000-0000-0000-000000000000}"/>
          </ac:spMkLst>
        </pc:spChg>
      </pc:sldChg>
      <pc:sldChg chg="del">
        <pc:chgData name="Brant Berkstresser" userId="8b5dbe7e-4d65-48f0-8115-df8bc218a889" providerId="ADAL" clId="{D6A5BD3B-DE83-4A95-BBB9-0D6453F5A890}" dt="2023-06-28T22:36:11.037" v="809" actId="2696"/>
        <pc:sldMkLst>
          <pc:docMk/>
          <pc:sldMk cId="93789886" sldId="266"/>
        </pc:sldMkLst>
      </pc:sldChg>
      <pc:sldChg chg="modSp ord">
        <pc:chgData name="Brant Berkstresser" userId="8b5dbe7e-4d65-48f0-8115-df8bc218a889" providerId="ADAL" clId="{D6A5BD3B-DE83-4A95-BBB9-0D6453F5A890}" dt="2023-06-28T22:32:20.828" v="802" actId="20577"/>
        <pc:sldMkLst>
          <pc:docMk/>
          <pc:sldMk cId="1765659963" sldId="267"/>
        </pc:sldMkLst>
        <pc:spChg chg="mod">
          <ac:chgData name="Brant Berkstresser" userId="8b5dbe7e-4d65-48f0-8115-df8bc218a889" providerId="ADAL" clId="{D6A5BD3B-DE83-4A95-BBB9-0D6453F5A890}" dt="2023-06-28T22:32:20.828" v="802" actId="20577"/>
          <ac:spMkLst>
            <pc:docMk/>
            <pc:sldMk cId="1765659963" sldId="267"/>
            <ac:spMk id="16386" creationId="{00000000-0000-0000-0000-000000000000}"/>
          </ac:spMkLst>
        </pc:spChg>
      </pc:sldChg>
      <pc:sldChg chg="modSp">
        <pc:chgData name="Brant Berkstresser" userId="8b5dbe7e-4d65-48f0-8115-df8bc218a889" providerId="ADAL" clId="{D6A5BD3B-DE83-4A95-BBB9-0D6453F5A890}" dt="2023-06-28T22:37:26.424" v="850" actId="20577"/>
        <pc:sldMkLst>
          <pc:docMk/>
          <pc:sldMk cId="1597801750" sldId="272"/>
        </pc:sldMkLst>
        <pc:spChg chg="mod">
          <ac:chgData name="Brant Berkstresser" userId="8b5dbe7e-4d65-48f0-8115-df8bc218a889" providerId="ADAL" clId="{D6A5BD3B-DE83-4A95-BBB9-0D6453F5A890}" dt="2023-06-28T22:37:26.424" v="850" actId="20577"/>
          <ac:spMkLst>
            <pc:docMk/>
            <pc:sldMk cId="1597801750" sldId="272"/>
            <ac:spMk id="21505" creationId="{00000000-0000-0000-0000-000000000000}"/>
          </ac:spMkLst>
        </pc:spChg>
      </pc:sldChg>
      <pc:sldChg chg="modSp ord">
        <pc:chgData name="Brant Berkstresser" userId="8b5dbe7e-4d65-48f0-8115-df8bc218a889" providerId="ADAL" clId="{D6A5BD3B-DE83-4A95-BBB9-0D6453F5A890}" dt="2023-06-28T22:33:17.202" v="804" actId="20577"/>
        <pc:sldMkLst>
          <pc:docMk/>
          <pc:sldMk cId="102075714" sldId="273"/>
        </pc:sldMkLst>
        <pc:spChg chg="mod">
          <ac:chgData name="Brant Berkstresser" userId="8b5dbe7e-4d65-48f0-8115-df8bc218a889" providerId="ADAL" clId="{D6A5BD3B-DE83-4A95-BBB9-0D6453F5A890}" dt="2023-06-28T22:33:17.202" v="804" actId="20577"/>
          <ac:spMkLst>
            <pc:docMk/>
            <pc:sldMk cId="102075714" sldId="273"/>
            <ac:spMk id="16386" creationId="{00000000-0000-0000-0000-000000000000}"/>
          </ac:spMkLst>
        </pc:spChg>
      </pc:sldChg>
      <pc:sldChg chg="modSp">
        <pc:chgData name="Brant Berkstresser" userId="8b5dbe7e-4d65-48f0-8115-df8bc218a889" providerId="ADAL" clId="{D6A5BD3B-DE83-4A95-BBB9-0D6453F5A890}" dt="2023-06-28T22:30:07.313" v="720" actId="20577"/>
        <pc:sldMkLst>
          <pc:docMk/>
          <pc:sldMk cId="2410607250" sldId="274"/>
        </pc:sldMkLst>
        <pc:spChg chg="mod">
          <ac:chgData name="Brant Berkstresser" userId="8b5dbe7e-4d65-48f0-8115-df8bc218a889" providerId="ADAL" clId="{D6A5BD3B-DE83-4A95-BBB9-0D6453F5A890}" dt="2023-06-28T22:30:07.313" v="720" actId="20577"/>
          <ac:spMkLst>
            <pc:docMk/>
            <pc:sldMk cId="2410607250" sldId="274"/>
            <ac:spMk id="2" creationId="{00000000-0000-0000-0000-000000000000}"/>
          </ac:spMkLst>
        </pc:spChg>
      </pc:sldChg>
      <pc:sldChg chg="ord">
        <pc:chgData name="Brant Berkstresser" userId="8b5dbe7e-4d65-48f0-8115-df8bc218a889" providerId="ADAL" clId="{D6A5BD3B-DE83-4A95-BBB9-0D6453F5A890}" dt="2023-06-28T22:33:45.284" v="805"/>
        <pc:sldMkLst>
          <pc:docMk/>
          <pc:sldMk cId="2726087919" sldId="275"/>
        </pc:sldMkLst>
      </pc:sldChg>
      <pc:sldChg chg="ord">
        <pc:chgData name="Brant Berkstresser" userId="8b5dbe7e-4d65-48f0-8115-df8bc218a889" providerId="ADAL" clId="{D6A5BD3B-DE83-4A95-BBB9-0D6453F5A890}" dt="2023-06-28T22:33:56.778" v="806"/>
        <pc:sldMkLst>
          <pc:docMk/>
          <pc:sldMk cId="613289775" sldId="276"/>
        </pc:sldMkLst>
      </pc:sldChg>
      <pc:sldChg chg="ord">
        <pc:chgData name="Brant Berkstresser" userId="8b5dbe7e-4d65-48f0-8115-df8bc218a889" providerId="ADAL" clId="{D6A5BD3B-DE83-4A95-BBB9-0D6453F5A890}" dt="2023-06-28T22:34:08.410" v="807"/>
        <pc:sldMkLst>
          <pc:docMk/>
          <pc:sldMk cId="4113427695" sldId="277"/>
        </pc:sldMkLst>
      </pc:sldChg>
      <pc:sldChg chg="ord">
        <pc:chgData name="Brant Berkstresser" userId="8b5dbe7e-4d65-48f0-8115-df8bc218a889" providerId="ADAL" clId="{D6A5BD3B-DE83-4A95-BBB9-0D6453F5A890}" dt="2023-06-28T22:35:51.643" v="808"/>
        <pc:sldMkLst>
          <pc:docMk/>
          <pc:sldMk cId="1872242711" sldId="278"/>
        </pc:sldMkLst>
      </pc:sldChg>
      <pc:sldChg chg="addSp modSp add">
        <pc:chgData name="Brant Berkstresser" userId="8b5dbe7e-4d65-48f0-8115-df8bc218a889" providerId="ADAL" clId="{D6A5BD3B-DE83-4A95-BBB9-0D6453F5A890}" dt="2023-06-28T22:27:52.155" v="635"/>
        <pc:sldMkLst>
          <pc:docMk/>
          <pc:sldMk cId="1423947176" sldId="279"/>
        </pc:sldMkLst>
        <pc:spChg chg="mod">
          <ac:chgData name="Brant Berkstresser" userId="8b5dbe7e-4d65-48f0-8115-df8bc218a889" providerId="ADAL" clId="{D6A5BD3B-DE83-4A95-BBB9-0D6453F5A890}" dt="2023-06-28T22:26:50.721" v="550" actId="20577"/>
          <ac:spMkLst>
            <pc:docMk/>
            <pc:sldMk cId="1423947176" sldId="279"/>
            <ac:spMk id="2" creationId="{3A8F893E-DAD1-428A-AA8E-AF44C748AF11}"/>
          </ac:spMkLst>
        </pc:spChg>
        <pc:spChg chg="mod">
          <ac:chgData name="Brant Berkstresser" userId="8b5dbe7e-4d65-48f0-8115-df8bc218a889" providerId="ADAL" clId="{D6A5BD3B-DE83-4A95-BBB9-0D6453F5A890}" dt="2023-06-28T22:26:58.042" v="556" actId="27636"/>
          <ac:spMkLst>
            <pc:docMk/>
            <pc:sldMk cId="1423947176" sldId="279"/>
            <ac:spMk id="3" creationId="{E025C32F-8F9B-4D29-9F5C-EBD28CA69DCF}"/>
          </ac:spMkLst>
        </pc:spChg>
        <pc:picChg chg="add">
          <ac:chgData name="Brant Berkstresser" userId="8b5dbe7e-4d65-48f0-8115-df8bc218a889" providerId="ADAL" clId="{D6A5BD3B-DE83-4A95-BBB9-0D6453F5A890}" dt="2023-06-28T22:27:52.155" v="635"/>
          <ac:picMkLst>
            <pc:docMk/>
            <pc:sldMk cId="1423947176" sldId="279"/>
            <ac:picMk id="4" creationId="{56934892-547B-46F8-BA4E-D69602AE0AFF}"/>
          </ac:picMkLst>
        </pc:picChg>
      </pc:sldChg>
      <pc:sldChg chg="modSp add ord">
        <pc:chgData name="Brant Berkstresser" userId="8b5dbe7e-4d65-48f0-8115-df8bc218a889" providerId="ADAL" clId="{D6A5BD3B-DE83-4A95-BBB9-0D6453F5A890}" dt="2023-06-28T22:38:47.188" v="854"/>
        <pc:sldMkLst>
          <pc:docMk/>
          <pc:sldMk cId="2851604708" sldId="280"/>
        </pc:sldMkLst>
        <pc:spChg chg="mod">
          <ac:chgData name="Brant Berkstresser" userId="8b5dbe7e-4d65-48f0-8115-df8bc218a889" providerId="ADAL" clId="{D6A5BD3B-DE83-4A95-BBB9-0D6453F5A890}" dt="2023-06-28T22:37:09.964" v="820" actId="20577"/>
          <ac:spMkLst>
            <pc:docMk/>
            <pc:sldMk cId="2851604708" sldId="280"/>
            <ac:spMk id="2" creationId="{757E329D-A310-47D7-B241-47FB456F2FF7}"/>
          </ac:spMkLst>
        </pc:spChg>
        <pc:spChg chg="mod">
          <ac:chgData name="Brant Berkstresser" userId="8b5dbe7e-4d65-48f0-8115-df8bc218a889" providerId="ADAL" clId="{D6A5BD3B-DE83-4A95-BBB9-0D6453F5A890}" dt="2023-06-28T22:38:47.188" v="854"/>
          <ac:spMkLst>
            <pc:docMk/>
            <pc:sldMk cId="2851604708" sldId="280"/>
            <ac:spMk id="3" creationId="{A1FAA251-2028-4F94-9E97-17DC92DA9668}"/>
          </ac:spMkLst>
        </pc:spChg>
      </pc:sldChg>
      <pc:sldChg chg="modSp add modNotesTx">
        <pc:chgData name="Brant Berkstresser" userId="8b5dbe7e-4d65-48f0-8115-df8bc218a889" providerId="ADAL" clId="{D6A5BD3B-DE83-4A95-BBB9-0D6453F5A890}" dt="2023-06-28T22:44:01.998" v="1440" actId="20577"/>
        <pc:sldMkLst>
          <pc:docMk/>
          <pc:sldMk cId="80665180" sldId="281"/>
        </pc:sldMkLst>
        <pc:spChg chg="mod">
          <ac:chgData name="Brant Berkstresser" userId="8b5dbe7e-4d65-48f0-8115-df8bc218a889" providerId="ADAL" clId="{D6A5BD3B-DE83-4A95-BBB9-0D6453F5A890}" dt="2023-06-28T22:40:27.770" v="949" actId="20577"/>
          <ac:spMkLst>
            <pc:docMk/>
            <pc:sldMk cId="80665180" sldId="281"/>
            <ac:spMk id="2" creationId="{F88A4BBE-AA56-4760-8267-F36C7015B5AD}"/>
          </ac:spMkLst>
        </pc:spChg>
        <pc:spChg chg="mod">
          <ac:chgData name="Brant Berkstresser" userId="8b5dbe7e-4d65-48f0-8115-df8bc218a889" providerId="ADAL" clId="{D6A5BD3B-DE83-4A95-BBB9-0D6453F5A890}" dt="2023-06-28T22:44:01.998" v="1440" actId="20577"/>
          <ac:spMkLst>
            <pc:docMk/>
            <pc:sldMk cId="80665180" sldId="281"/>
            <ac:spMk id="3" creationId="{AFAC2C7E-531E-4835-BC52-F14D1A1B23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6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7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5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50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3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aa.org/sports/2016/7/20/concussion-safety-protocol-management.aspx" TargetMode="External"/><Relationship Id="rId2" Type="http://schemas.openxmlformats.org/officeDocument/2006/relationships/hyperlink" Target="https://bjsm.bmj.com/content/57/11/69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eb3.ncaa.org/lsdbi/search/proposalView?id=3176" TargetMode="External"/><Relationship Id="rId7" Type="http://schemas.openxmlformats.org/officeDocument/2006/relationships/hyperlink" Target="http://www.nata.org/sites/default/files/MgmtOfSportRelatedConcussion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hyperlink" Target="http://ttp:/www.nata.org/sites/default/files/attr-44-04-434.pdf" TargetMode="External"/><Relationship Id="rId5" Type="http://schemas.openxmlformats.org/officeDocument/2006/relationships/hyperlink" Target="http://www.nata.org/sites/default/files/attr-44-04-434.pdf" TargetMode="External"/><Relationship Id="rId4" Type="http://schemas.openxmlformats.org/officeDocument/2006/relationships/hyperlink" Target="https://ncaaorg.s3.amazonaws.com/ssi/concussion/Nov2019SSI-CMPArringtonFAQ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Concussions in Intercollegiate Athletics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A4BBE-AA56-4760-8267-F36C7015B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Concussion Management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Recommendations for Exercise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C2C7E-531E-4835-BC52-F14D1A1B2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Best current evidence recommending strict rest following complete resolution of symptoms is not recommended</a:t>
            </a:r>
          </a:p>
          <a:p>
            <a:r>
              <a:rPr lang="en-US" sz="2800" dirty="0"/>
              <a:t>Clinicians are encouraged to recommend physical activity 24-48 hours following concussion as tolerated, avoiding the risk of contact, collision or fall</a:t>
            </a:r>
          </a:p>
          <a:p>
            <a:r>
              <a:rPr lang="en-US" sz="2800" dirty="0"/>
              <a:t>Exercise may systematically advance based upon no exacerbation of symptoms with previous day’s activities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27004880-3EBD-4C19-804F-BF4CE59173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6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5CBC-8E06-4675-ADE6-26BD34F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Return to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6A476-F793-4C68-B6AE-1EB09F01E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000" dirty="0"/>
              <a:t>Reduced screen usage the first 48 hours after concussion may be useful but is not effective beyond 48 hours</a:t>
            </a:r>
          </a:p>
          <a:p>
            <a:r>
              <a:rPr lang="en-US" sz="3000" dirty="0"/>
              <a:t>93% have full return to academic load within 10 days</a:t>
            </a:r>
          </a:p>
          <a:p>
            <a:r>
              <a:rPr lang="en-US" sz="3000" dirty="0"/>
              <a:t>Early return to daily living activities should be encouraged as long as symptoms are only mildly increased</a:t>
            </a:r>
          </a:p>
          <a:p>
            <a:r>
              <a:rPr lang="en-US" sz="3000" dirty="0"/>
              <a:t>Work with necessary campus and medical personnel to develop your specific institution RTL guidelines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C70ED68-30A3-481A-8D75-71DD8B0191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116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Return to Sport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8313" y="1143000"/>
            <a:ext cx="8229600" cy="25604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0"/>
              <a:buNone/>
            </a:pPr>
            <a:endParaRPr lang="en-US" sz="1050" dirty="0"/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Insert institutional recommendations for step-wise return to play criteria modeled after the most up to date Consensus Statement on Concussion in Sport, NCAA Concussion Safety Protocol, NATA Position Statements and/or other supporting evidence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Step 1 of the exertional protocol may begin within 24 hours of injury with progression through each step usually taking 24 hours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1600" dirty="0"/>
              <a:t>Steps 4-6 should be monitored closely by a health care professional and not begin until resolution of symptoms and full return of cognitive function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sz="1600" dirty="0"/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sz="1800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CB34C980-453E-42BB-9859-C97A8966F4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327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B938-F07B-429F-8227-E1B576F7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Return to Sport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Exercise Progression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4B5C-0266-4F84-85AA-B852BA07C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Step 1:  Daily activities that do not significant increase symptoms</a:t>
            </a:r>
          </a:p>
          <a:p>
            <a:r>
              <a:rPr lang="en-US" sz="2800" dirty="0"/>
              <a:t>Day 2:  Light aerobic exercise</a:t>
            </a:r>
          </a:p>
          <a:p>
            <a:r>
              <a:rPr lang="en-US" sz="2800" dirty="0"/>
              <a:t>Day 3:  Sport specific activity away from team environment</a:t>
            </a:r>
          </a:p>
          <a:p>
            <a:r>
              <a:rPr lang="en-US" sz="2800" dirty="0"/>
              <a:t>Day 4:  Non-contact training drills</a:t>
            </a:r>
          </a:p>
          <a:p>
            <a:r>
              <a:rPr lang="en-US" sz="2800" dirty="0"/>
              <a:t>Day 5:  Full contact practice</a:t>
            </a:r>
          </a:p>
          <a:p>
            <a:r>
              <a:rPr lang="en-US" sz="2800" dirty="0"/>
              <a:t>Day 6:  Return to Play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2FCC298-A80A-4146-BBFC-04C47B1591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518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27AC-6A8B-4E32-9BCC-33FE3FDD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79EDA-6676-4336-9911-3939BE89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Referral to clinicians  should be considered with persistent symptoms</a:t>
            </a:r>
          </a:p>
          <a:p>
            <a:pPr lvl="1"/>
            <a:r>
              <a:rPr lang="en-US" dirty="0"/>
              <a:t>May include management of cervicogenic symptoms, migraine, headache, cognitive and psychological difficulties, balance disturbances, vestibular signs and oculomotor manifestations</a:t>
            </a:r>
          </a:p>
          <a:p>
            <a:pPr lvl="1"/>
            <a:r>
              <a:rPr lang="en-US" dirty="0"/>
              <a:t>Symptoms greater that 4 weeks may be pre-existing, concussion related or both</a:t>
            </a:r>
          </a:p>
          <a:p>
            <a:r>
              <a:rPr lang="en-US" dirty="0"/>
              <a:t>If dizziness, headaches or neck pain persist for longer than 10 days than cervicogenic rehabilitation is recommended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E8B1F83-82CC-448E-9729-4D186D8646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15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AA00-1166-42F0-886C-DC2EE9B2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Medical Retirement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E3809-BCDB-4294-944F-8AF5B8386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Decisions regarding retirement or discontinuing contact/collision sports are complex and multifaceted and should involved a multidisciplinary team with the student-athlete </a:t>
            </a:r>
          </a:p>
          <a:p>
            <a:r>
              <a:rPr lang="en-US" dirty="0"/>
              <a:t>Discussion should provide the student-athlete with scientific evidence and uncertainties of their condition balanced against the benefits of sport participation</a:t>
            </a:r>
          </a:p>
          <a:p>
            <a:r>
              <a:rPr lang="en-US" dirty="0"/>
              <a:t>Decisions should incorporate the student-athletes preferences and risk tolerance as well as psychological readiness to make informed decisions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9CF1789-40F5-4A94-89E5-67C139A5C9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22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b="1" dirty="0"/>
            </a:br>
            <a:r>
              <a:rPr lang="en-US" sz="3600" b="1" dirty="0">
                <a:solidFill>
                  <a:srgbClr val="376092"/>
                </a:solidFill>
                <a:latin typeface="Calibri"/>
              </a:rPr>
              <a:t>Policy and Legislation</a:t>
            </a:r>
            <a:br>
              <a:rPr lang="en-US" sz="3600" b="1" dirty="0">
                <a:solidFill>
                  <a:srgbClr val="376092"/>
                </a:solidFill>
                <a:latin typeface="Calibri"/>
              </a:rPr>
            </a:br>
            <a:r>
              <a:rPr lang="en-US" sz="3600" b="1" dirty="0">
                <a:solidFill>
                  <a:schemeClr val="accent1"/>
                </a:solidFill>
                <a:latin typeface="Calibri"/>
              </a:rPr>
              <a:t>Arrington Settlement</a:t>
            </a:r>
            <a:br>
              <a:rPr lang="en-US" sz="3600" b="1" dirty="0">
                <a:solidFill>
                  <a:srgbClr val="376092"/>
                </a:solidFill>
                <a:latin typeface="Calibri"/>
              </a:rPr>
            </a:br>
            <a:endParaRPr lang="en-US" sz="3600" b="1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50" dirty="0"/>
          </a:p>
          <a:p>
            <a:r>
              <a:rPr lang="en-US" dirty="0"/>
              <a:t>Requires pre-season baseline testing for all student-athletes and does not specify it as a one time obligation</a:t>
            </a:r>
          </a:p>
          <a:p>
            <a:pPr lvl="1"/>
            <a:r>
              <a:rPr lang="en-US" dirty="0"/>
              <a:t>Advise institutions to review baseline testing protocol with general council for advisement on frequency, specific testing areas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305D7E0-0A49-48ED-8484-5A040974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608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dirty="0"/>
            </a:br>
            <a:r>
              <a:rPr lang="en-US" sz="3600" dirty="0">
                <a:solidFill>
                  <a:srgbClr val="376092"/>
                </a:solidFill>
                <a:latin typeface="Calibri"/>
              </a:rPr>
              <a:t>Policy and Legislation</a:t>
            </a:r>
            <a:br>
              <a:rPr lang="en-US" sz="3600" dirty="0">
                <a:solidFill>
                  <a:srgbClr val="376092"/>
                </a:solidFill>
                <a:latin typeface="Calibri"/>
              </a:rPr>
            </a:br>
            <a:r>
              <a:rPr lang="en-US" sz="3600" dirty="0">
                <a:solidFill>
                  <a:schemeClr val="accent1"/>
                </a:solidFill>
                <a:latin typeface="Calibri"/>
              </a:rPr>
              <a:t>Arrington Settlement</a:t>
            </a:r>
            <a:br>
              <a:rPr lang="en-US" sz="3600" b="1" dirty="0">
                <a:solidFill>
                  <a:srgbClr val="376092"/>
                </a:solidFill>
                <a:latin typeface="Calibri"/>
              </a:rPr>
            </a:br>
            <a:endParaRPr lang="en-US" sz="3600" b="1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Presence of medical personnel during competition</a:t>
            </a:r>
          </a:p>
          <a:p>
            <a:pPr lvl="1">
              <a:defRPr/>
            </a:pPr>
            <a:r>
              <a:rPr lang="en-US" sz="2000" dirty="0"/>
              <a:t>medical personnel with training in the diagnosis, treatment and management of concussion are present at all Contact Sports* games for Divisions I, II and III</a:t>
            </a:r>
          </a:p>
          <a:p>
            <a:pPr lvl="1">
              <a:defRPr/>
            </a:pPr>
            <a:r>
              <a:rPr lang="en-US" sz="2000" dirty="0"/>
              <a:t>Present is defined as being on-site at the venue of competition</a:t>
            </a:r>
          </a:p>
          <a:p>
            <a:pPr lvl="1">
              <a:defRPr/>
            </a:pPr>
            <a:r>
              <a:rPr lang="en-US" sz="2000" dirty="0"/>
              <a:t>Contact sports defined as:  football, lacrosse, wrestling, ice hockey, field hockey, soccer, and basketball, pole vault, wresting, skiing; whether a men’s or women’s team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305D7E0-0A49-48ED-8484-5A040974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328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dirty="0"/>
            </a:br>
            <a:r>
              <a:rPr lang="en-US" sz="3600" dirty="0">
                <a:solidFill>
                  <a:srgbClr val="376092"/>
                </a:solidFill>
                <a:latin typeface="Calibri"/>
              </a:rPr>
              <a:t>Policy and Legislation</a:t>
            </a:r>
            <a:br>
              <a:rPr lang="en-US" sz="3600" dirty="0">
                <a:solidFill>
                  <a:srgbClr val="376092"/>
                </a:solidFill>
                <a:latin typeface="Calibri"/>
              </a:rPr>
            </a:br>
            <a:r>
              <a:rPr lang="en-US" sz="3600" dirty="0">
                <a:solidFill>
                  <a:schemeClr val="accent1"/>
                </a:solidFill>
                <a:latin typeface="Calibri"/>
              </a:rPr>
              <a:t>Arrington Settlement</a:t>
            </a:r>
            <a:br>
              <a:rPr lang="en-US" sz="3600" b="1" dirty="0">
                <a:solidFill>
                  <a:srgbClr val="376092"/>
                </a:solidFill>
                <a:latin typeface="Calibri"/>
              </a:rPr>
            </a:br>
            <a:endParaRPr lang="en-US" sz="3600" b="1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Presence of medical personnel during practice</a:t>
            </a:r>
          </a:p>
          <a:p>
            <a:pPr lvl="1">
              <a:defRPr/>
            </a:pPr>
            <a:r>
              <a:rPr lang="en-US" sz="2000" dirty="0"/>
              <a:t>medical personnel with training in the diagnosis, treatment and management of concussion are available  at all contact/collision sport practices</a:t>
            </a:r>
          </a:p>
          <a:p>
            <a:pPr lvl="1">
              <a:defRPr/>
            </a:pPr>
            <a:r>
              <a:rPr lang="en-US" sz="2000" dirty="0"/>
              <a:t>“be available” means that, at a minimum, medical personnel can be contacted at any time during the practice via telephone, messaging, email, beeper or other immediate communication means </a:t>
            </a:r>
          </a:p>
          <a:p>
            <a:pPr lvl="1">
              <a:defRPr/>
            </a:pPr>
            <a:r>
              <a:rPr lang="en-US" sz="2000" dirty="0"/>
              <a:t>Contact/collision sports: acrobatics and tumbling; Alpine skiing; baseball; basketball; beach volleyball; diving; equestrian; field hockey; football; gymnastics; ice hockey; lacrosse; pole vault; rugby; soccer; softball; volleyball; water polo; wrestling. 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305D7E0-0A49-48ED-8484-5A040974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342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NCAA Concussion</a:t>
            </a:r>
            <a:br>
              <a:rPr lang="en-US" sz="3600" dirty="0"/>
            </a:br>
            <a:r>
              <a:rPr lang="en-US" sz="3600" dirty="0">
                <a:solidFill>
                  <a:srgbClr val="376092"/>
                </a:solidFill>
                <a:latin typeface="Calibri"/>
              </a:rPr>
              <a:t>Policy and Legislation</a:t>
            </a:r>
            <a:br>
              <a:rPr lang="en-US" sz="3600" dirty="0">
                <a:solidFill>
                  <a:srgbClr val="376092"/>
                </a:solidFill>
                <a:latin typeface="Calibri"/>
              </a:rPr>
            </a:br>
            <a:r>
              <a:rPr lang="en-US" sz="3600" dirty="0">
                <a:solidFill>
                  <a:schemeClr val="accent1"/>
                </a:solidFill>
                <a:latin typeface="Calibri"/>
              </a:rPr>
              <a:t>Division 1 Transformation Report</a:t>
            </a:r>
            <a:br>
              <a:rPr lang="en-US" sz="3600" dirty="0">
                <a:solidFill>
                  <a:srgbClr val="376092"/>
                </a:solidFill>
                <a:latin typeface="Calibri"/>
              </a:rPr>
            </a:br>
            <a:endParaRPr lang="en-US" sz="3600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Presence of medical personnel during practice</a:t>
            </a:r>
          </a:p>
          <a:p>
            <a:pPr lvl="1">
              <a:defRPr/>
            </a:pPr>
            <a:r>
              <a:rPr lang="en-US" sz="2000" dirty="0"/>
              <a:t>medical personnel with training in the diagnosis, treatment and management of concussion are available  at all contact/collision sport practices</a:t>
            </a:r>
          </a:p>
          <a:p>
            <a:pPr lvl="1">
              <a:defRPr/>
            </a:pPr>
            <a:r>
              <a:rPr lang="en-US" sz="2000" dirty="0"/>
              <a:t>“be available” means that, at a minimum, medical personnel can be contacted at any time during the practice via telephone, messaging, email, beeper or other immediate communication means </a:t>
            </a:r>
          </a:p>
          <a:p>
            <a:pPr lvl="1">
              <a:defRPr/>
            </a:pPr>
            <a:r>
              <a:rPr lang="en-US" sz="2000" dirty="0"/>
              <a:t>Contact/collision sports: acrobatics and tumbling; Alpine skiing; baseball; basketball; beach volleyball; diving; equestrian; field hockey; football; gymnastics; ice hockey; lacrosse; pole vault; rugby; soccer; softball; volleyball; water polo; wrestling. 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305D7E0-0A49-48ED-8484-5A040974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224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893E-DAD1-428A-AA8E-AF44C748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C32F-8F9B-4D29-9F5C-EBD28CA69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Definition</a:t>
            </a:r>
          </a:p>
          <a:p>
            <a:pPr lvl="1"/>
            <a:r>
              <a:rPr lang="en-US" dirty="0"/>
              <a:t>Sport related concussion is a brain injury caused by a direct blow to the head, neck or body resulting in an impulsive force being transmitted to the brain</a:t>
            </a:r>
          </a:p>
          <a:p>
            <a:pPr lvl="1"/>
            <a:r>
              <a:rPr lang="en-US" dirty="0"/>
              <a:t>This initiates a neurotransmitter and metabolic cascade with possible axonal injury, blood flow change and inflammation affecting the brain</a:t>
            </a:r>
          </a:p>
          <a:p>
            <a:pPr lvl="1"/>
            <a:r>
              <a:rPr lang="en-US" dirty="0"/>
              <a:t>Signs and symptoms may evolve immediately, over hours or days and commonly resolve within days but may be prolonged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6934892-547B-46F8-BA4E-D69602AE0A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947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0A2FB-E7EC-4532-ADA8-B26AC946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224F5-E012-4DC1-93C0-7F18D0A69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Athletic trainers should work with the team physicians and risk management per the newly released 6</a:t>
            </a:r>
            <a:r>
              <a:rPr lang="en-US" baseline="30000" dirty="0"/>
              <a:t>th</a:t>
            </a:r>
            <a:r>
              <a:rPr lang="en-US" dirty="0"/>
              <a:t> International Consensus Statement on Concussion in Sport and other national or conference regulations in revising their concussion management guidelines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F306477A-3CE1-40E7-BCB8-3AFC4AFA61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031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329D-A310-47D7-B241-47FB456F2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AA251-2028-4F94-9E97-17DC92DA9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Consensus statement on concussion in sport: the 6th International Conference on Concussion in Sport–Amsterdam, October 2022 | British Journal of Sports Medicine (bmj.com)</a:t>
            </a:r>
            <a:endParaRPr lang="en-US" dirty="0"/>
          </a:p>
          <a:p>
            <a:r>
              <a:rPr lang="en-US" dirty="0">
                <a:hlinkClick r:id="rId3"/>
              </a:rPr>
              <a:t>Concussion Safety Protocol Management - NCAA.org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04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14531" y="1628775"/>
            <a:ext cx="8229600" cy="45259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hlinkClick r:id="rId3"/>
              </a:rPr>
              <a:t>Legislative Services Database - </a:t>
            </a:r>
            <a:r>
              <a:rPr lang="en-US" sz="2800" dirty="0" err="1">
                <a:hlinkClick r:id="rId3"/>
              </a:rPr>
              <a:t>LSDBi</a:t>
            </a:r>
            <a:r>
              <a:rPr lang="en-US" sz="2800" dirty="0">
                <a:hlinkClick r:id="rId3"/>
              </a:rPr>
              <a:t> (ncaa.org)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4"/>
              </a:rPr>
              <a:t>Nov2019SSI-CMPArringtonFAQ.pdf (ncaaorg.s3.amazonaws.com)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Consensus Statement on Concussion in Sport</a:t>
            </a: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h</a:t>
            </a:r>
            <a:r>
              <a:rPr lang="en-US" sz="2000" dirty="0">
                <a:solidFill>
                  <a:srgbClr val="1F497D"/>
                </a:solidFill>
                <a:hlinkClick r:id="rId6"/>
              </a:rPr>
              <a:t>ttp://www.nata.org/sites/default/files/attr-44-04-434.pdf</a:t>
            </a:r>
            <a:r>
              <a:rPr lang="en-US" sz="2000" dirty="0">
                <a:solidFill>
                  <a:srgbClr val="1F497D"/>
                </a:solidFill>
              </a:rPr>
              <a:t> 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2800" dirty="0">
                <a:solidFill>
                  <a:srgbClr val="4F81BD"/>
                </a:solidFill>
              </a:rPr>
              <a:t>Year Round Football Practice Contact Recommendations</a:t>
            </a:r>
          </a:p>
          <a:p>
            <a:pPr marL="0" indent="0">
              <a:buNone/>
            </a:pPr>
            <a:r>
              <a:rPr lang="en-US" sz="1100" b="1" u="sng" dirty="0">
                <a:solidFill>
                  <a:srgbClr val="1F497D"/>
                </a:solidFill>
              </a:rPr>
              <a:t>http://www.ncaa.org/sites/default/files/Year%20Round%20Football%20Practice%20Contact%20Recommendations_2017011.pdf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Management of Sport Related Concussion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hlinkClick r:id="rId7"/>
              </a:rPr>
              <a:t>http://www.nata.org/sites/default/files/MgmtOfSportRelatedConcussion.pdf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EF76AFEC-A421-4BAD-B934-90E1107DB78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78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376092"/>
                </a:solidFill>
                <a:latin typeface="Calibri"/>
              </a:rPr>
              <a:t>Concussion Management Guidelines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7200" b="1" dirty="0">
              <a:solidFill>
                <a:srgbClr val="EF2B2D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7200" dirty="0"/>
              <a:t>An active member institution shall have a </a:t>
            </a:r>
            <a:r>
              <a:rPr lang="en-US" sz="7200" b="1" dirty="0"/>
              <a:t>concussion</a:t>
            </a:r>
            <a:r>
              <a:rPr lang="en-US" sz="7200" dirty="0"/>
              <a:t> management plan for its student-athletes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7200" dirty="0"/>
              <a:t>The plan shall include, but is not limited to, the following: 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6800" dirty="0"/>
              <a:t>An annual process that ensures student-athletes are educated about the signs and symptoms of concussions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6800" dirty="0"/>
              <a:t>Student-athletes must acknowledge that they have received information about the signs and symptoms of concussions and that they have a responsibility to report </a:t>
            </a:r>
            <a:r>
              <a:rPr lang="en-US" sz="6800" b="1" dirty="0"/>
              <a:t>concussion</a:t>
            </a:r>
            <a:r>
              <a:rPr lang="en-US" sz="6800" dirty="0"/>
              <a:t>-related injuries and illnesses to a medical staff member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6C07104B-B0C4-4D15-8C68-9D6E534AC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57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76092"/>
                </a:solidFill>
                <a:latin typeface="Calibri"/>
              </a:rPr>
              <a:t>Concussion Management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  <a:defRPr/>
            </a:pPr>
            <a:r>
              <a:rPr lang="en-US" sz="1800" dirty="0"/>
              <a:t>A process that ensures a student-athlete who exhibits signs, symptoms or behaviors consistent with a </a:t>
            </a:r>
            <a:r>
              <a:rPr lang="en-US" sz="1800" b="1" dirty="0"/>
              <a:t>concussion</a:t>
            </a:r>
            <a:r>
              <a:rPr lang="en-US" sz="1800" dirty="0"/>
              <a:t> shall be removed from athletics activities (e.g., competition, practice, conditioning sessions) and evaluated by a medical staff member (e.g., sports medicine staff, team physician) with experience in the evaluation and management of concussions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/>
              <a:t>A policy that precludes a student-athlete diagnosed with a </a:t>
            </a:r>
            <a:r>
              <a:rPr lang="en-US" sz="1800" b="1" dirty="0"/>
              <a:t>concussion</a:t>
            </a:r>
            <a:r>
              <a:rPr lang="en-US" sz="1800" dirty="0"/>
              <a:t> from returning to athletics activity (e.g., competition, practice, conditioning sessions) for at least the remainder of that calendar day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/>
              <a:t>A policy that requires medical clearance for a student-athlete diagnosed with a </a:t>
            </a:r>
            <a:r>
              <a:rPr lang="en-US" sz="1800" b="1" dirty="0"/>
              <a:t>concussion</a:t>
            </a:r>
            <a:r>
              <a:rPr lang="en-US" sz="1800" dirty="0"/>
              <a:t> to return to the athletics activity (e.g., competition, practice, conditioning sessions) as determined by a physician (e.g., team physician)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/>
              <a:t>Procedures for preparticipation baseline testing of each student-athlete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/>
              <a:t>Procedures for reducing exposure to head injuries</a:t>
            </a:r>
          </a:p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89AAA658-3955-48E9-B5E8-7F7F1B9257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150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76092"/>
                </a:solidFill>
                <a:latin typeface="Calibri"/>
              </a:rPr>
              <a:t>Concussion Management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5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Procedures for education about concussion, including a policy that addresses return-to-learn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Procedures to ensure that proper and appropriate concussion management, consistent with best known practices is made available to any student-athlete who has  suffered a concussion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Procedures requiring that the process of identifying, removing from game or practice and assessing a student-athlete for a possible concussion are reviewed annually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NCAA Institutions: A written certificate of compliance signed by the institution’s athletic director</a:t>
            </a:r>
          </a:p>
          <a:p>
            <a:pPr lvl="2">
              <a:defRPr/>
            </a:pPr>
            <a:r>
              <a:rPr lang="en-US" sz="2000" dirty="0"/>
              <a:t>Information to Concussion Safety Protocol Committee: An institution shall provide information to the Concussion Safety Protocol Committee, as the committee may request, concerning any incident in which a student-athlete may have suffered a concussion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305D7E0-0A49-48ED-8484-5A040974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060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Concussion Education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600" dirty="0">
                <a:solidFill>
                  <a:srgbClr val="EF2B2D"/>
                </a:solidFill>
              </a:rPr>
              <a:t>Insert your own institutional methods of student-athlete, coaches and administration education on reporting symptoms and personal responsibilities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/>
              <a:t>Consider using the most updated Consensus Statement on Concussion in Sport, NATA resources, NCAA resources, CDC or any other scientific evidence when developing your education materials 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Consider using the NCAA Inter-association Consensus documents for year-round football practice contact for college student-athletes recommendations for practice parameters that address safety and head impact exposure in football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endParaRPr lang="en-US" dirty="0">
              <a:solidFill>
                <a:srgbClr val="EF2B2D"/>
              </a:solidFill>
            </a:endParaRP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endParaRPr lang="en-US" dirty="0">
              <a:solidFill>
                <a:srgbClr val="EF2B2D"/>
              </a:solidFill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41410D9-3B35-4357-B928-E28A78478D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56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Concussion Identification/Management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Institutional Methods for Identifying Possible Concussions</a:t>
            </a:r>
          </a:p>
          <a:p>
            <a:pPr marL="0" indent="0" algn="ctr">
              <a:buNone/>
            </a:pPr>
            <a:endParaRPr lang="en-US" sz="1400" dirty="0"/>
          </a:p>
          <a:p>
            <a:r>
              <a:rPr lang="en-US" sz="2000" dirty="0"/>
              <a:t>Insert methods used by your institution to identify potential concussions and specific tests</a:t>
            </a:r>
          </a:p>
          <a:p>
            <a:r>
              <a:rPr lang="en-US" sz="2000" dirty="0"/>
              <a:t>All student-athletes who are experiencing signs, symptoms or behaviors consistent with a sport-related concussion, at rest or with exertion, must be removed from practice or competition and referred to an athletic trainer or team physician with experience in concussion management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1D511FC2-BAA6-43E3-BA3D-EDEA18F811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31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6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Concussion; Signs &amp; Symptoms</a:t>
            </a:r>
            <a:br>
              <a:rPr lang="en-US" dirty="0">
                <a:latin typeface="Garamond" charset="0"/>
              </a:rPr>
            </a:br>
            <a:endParaRPr lang="en-US" dirty="0">
              <a:latin typeface="Garamond" charset="0"/>
            </a:endParaRPr>
          </a:p>
        </p:txBody>
      </p:sp>
      <p:graphicFrame>
        <p:nvGraphicFramePr>
          <p:cNvPr id="102533" name="Group 1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57201285"/>
              </p:ext>
            </p:extLst>
          </p:nvPr>
        </p:nvGraphicFramePr>
        <p:xfrm>
          <a:off x="228600" y="1066800"/>
          <a:ext cx="8686800" cy="5584826"/>
        </p:xfrm>
        <a:graphic>
          <a:graphicData uri="http://schemas.openxmlformats.org/drawingml/2006/table">
            <a:tbl>
              <a:tblPr/>
              <a:tblGrid>
                <a:gridCol w="2801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4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33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Table 2: Selected acute &amp; delayed signs &amp; symptoms suggestive of concussion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Cognitive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Somatic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Affective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Disturbances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44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Confusion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Anterograde amnesia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Retrograde amnesia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Loss of consciousness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Disorientation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Feeling 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“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in a fog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”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,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“</a:t>
                      </a:r>
                      <a:r>
                        <a:rPr kumimoji="0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zoned out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”</a:t>
                      </a: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Vacant stare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Inability to focus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Delayed verbal &amp;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motor responses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Slurred/incoherent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speech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Excessive drowsiness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Headache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Dizziness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Balance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disruption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Nausea/vomiting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Visual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disturbances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(photophobia,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blurry/double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vision)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Phonophobia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Emotional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lability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Times New Roman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Irritability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Fatigue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Anxiety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Sadness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Trouble falling asleep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Sleeping more than usual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Sleeping less than usual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1" name="TextBox 7"/>
          <p:cNvSpPr txBox="1">
            <a:spLocks noChangeArrowheads="1"/>
          </p:cNvSpPr>
          <p:nvPr/>
        </p:nvSpPr>
        <p:spPr bwMode="auto">
          <a:xfrm>
            <a:off x="4419600" y="5835650"/>
            <a:ext cx="4343400" cy="646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Garamond" charset="0"/>
              </a:rPr>
              <a:t>Team Physician Consensus </a:t>
            </a:r>
          </a:p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Garamond" charset="0"/>
              </a:rPr>
              <a:t>Conference, Herring et al, 2011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52400" y="2209800"/>
            <a:ext cx="1600200" cy="457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8"/>
          <p:cNvSpPr>
            <a:spLocks noChangeArrowheads="1"/>
          </p:cNvSpPr>
          <p:nvPr/>
        </p:nvSpPr>
        <p:spPr bwMode="auto">
          <a:xfrm>
            <a:off x="2895600" y="2209800"/>
            <a:ext cx="1600200" cy="45720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75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Concussion Management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Home Care Guidelines Following a Concussion</a:t>
            </a:r>
          </a:p>
          <a:p>
            <a:pPr>
              <a:buFont typeface="Arial" charset="0"/>
              <a:buNone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Insert your institutional recommendations for student-athlete home care and monitoring following a concussion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B17A4BD-8B93-48D5-B1B4-5ACCA462A3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362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6"/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5ACC751B45A046B8CA7EFEF1E14893" ma:contentTypeVersion="12" ma:contentTypeDescription="Create a new document." ma:contentTypeScope="" ma:versionID="1d3b5a78118a80e3f5302b8e04631159">
  <xsd:schema xmlns:xsd="http://www.w3.org/2001/XMLSchema" xmlns:xs="http://www.w3.org/2001/XMLSchema" xmlns:p="http://schemas.microsoft.com/office/2006/metadata/properties" xmlns:ns3="a483a3a7-99bd-4f15-a06f-6147ba21c272" xmlns:ns4="12ba1664-015c-46e0-8e7b-6597a0bafbd4" targetNamespace="http://schemas.microsoft.com/office/2006/metadata/properties" ma:root="true" ma:fieldsID="c2493ba8a2c2cd26614cd49a7f080f26" ns3:_="" ns4:_="">
    <xsd:import namespace="a483a3a7-99bd-4f15-a06f-6147ba21c272"/>
    <xsd:import namespace="12ba1664-015c-46e0-8e7b-6597a0bafb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3a3a7-99bd-4f15-a06f-6147ba21c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a1664-015c-46e0-8e7b-6597a0bafbd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9383DE-562C-4056-AC11-BEC10243C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83a3a7-99bd-4f15-a06f-6147ba21c272"/>
    <ds:schemaRef ds:uri="12ba1664-015c-46e0-8e7b-6597a0bafb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39E92E-1D8B-4A4D-8EB4-FA8BA80D88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74B584-1099-4CFF-9D82-A97A9A2CEFBC}">
  <ds:schemaRefs>
    <ds:schemaRef ds:uri="http://www.w3.org/XML/1998/namespace"/>
    <ds:schemaRef ds:uri="http://schemas.microsoft.com/office/infopath/2007/PartnerControls"/>
    <ds:schemaRef ds:uri="12ba1664-015c-46e0-8e7b-6597a0bafbd4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a483a3a7-99bd-4f15-a06f-6147ba21c272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339</TotalTime>
  <Words>1670</Words>
  <Application>Microsoft Office PowerPoint</Application>
  <PresentationFormat>On-screen Show (4:3)</PresentationFormat>
  <Paragraphs>160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Garamond</vt:lpstr>
      <vt:lpstr>Times New Roman</vt:lpstr>
      <vt:lpstr>Office Theme</vt:lpstr>
      <vt:lpstr>PowerPoint Presentation</vt:lpstr>
      <vt:lpstr>Definition</vt:lpstr>
      <vt:lpstr>Concussion Management Guidelines </vt:lpstr>
      <vt:lpstr>Concussion Management Guidelines</vt:lpstr>
      <vt:lpstr>Concussion Management Guidelines</vt:lpstr>
      <vt:lpstr>Concussion Education</vt:lpstr>
      <vt:lpstr>Concussion Identification/Management</vt:lpstr>
      <vt:lpstr>Concussion; Signs &amp; Symptoms </vt:lpstr>
      <vt:lpstr>Concussion Management</vt:lpstr>
      <vt:lpstr>Concussion Management Recommendations for Exercise</vt:lpstr>
      <vt:lpstr>Return to Learn</vt:lpstr>
      <vt:lpstr>Return to Sport</vt:lpstr>
      <vt:lpstr>Return to Sport Exercise Progression</vt:lpstr>
      <vt:lpstr>Considerations</vt:lpstr>
      <vt:lpstr>Medical Retirement</vt:lpstr>
      <vt:lpstr>NCAA Concussion Policy and Legislation Arrington Settlement </vt:lpstr>
      <vt:lpstr>NCAA Concussion Policy and Legislation Arrington Settlement </vt:lpstr>
      <vt:lpstr>NCAA Concussion Policy and Legislation Arrington Settlement </vt:lpstr>
      <vt:lpstr>NCAA Concussion Policy and Legislation Division 1 Transformation Report </vt:lpstr>
      <vt:lpstr>Recommendations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47</cp:revision>
  <dcterms:created xsi:type="dcterms:W3CDTF">2013-07-02T18:43:56Z</dcterms:created>
  <dcterms:modified xsi:type="dcterms:W3CDTF">2023-06-29T15:39:50Z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32D0E584-2CBD-42A3-BB95-311D4B0A4CE7</vt:lpwstr>
  </property>
  <property fmtid="{D5CDD505-2E9C-101B-9397-08002B2CF9AE}" pid="3" name="ArticulatePath">
    <vt:lpwstr>New Logo PPT template</vt:lpwstr>
  </property>
  <property fmtid="{D5CDD505-2E9C-101B-9397-08002B2CF9AE}" pid="4" name="ContentTypeId">
    <vt:lpwstr>0x010100C75ACC751B45A046B8CA7EFEF1E14893</vt:lpwstr>
  </property>
</Properties>
</file>